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5" r:id="rId4"/>
    <p:sldId id="260" r:id="rId5"/>
    <p:sldId id="261" r:id="rId6"/>
    <p:sldId id="263" r:id="rId7"/>
    <p:sldId id="262" r:id="rId8"/>
    <p:sldId id="276" r:id="rId9"/>
    <p:sldId id="277" r:id="rId10"/>
    <p:sldId id="270" r:id="rId11"/>
    <p:sldId id="271" r:id="rId12"/>
    <p:sldId id="280" r:id="rId13"/>
    <p:sldId id="257" r:id="rId14"/>
    <p:sldId id="27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A31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B013A1-FF9D-48B6-AEAD-9AE7DCCAD675}" v="24" dt="2022-10-20T09:59:32.551"/>
    <p1510:client id="{870D3D9A-2097-4808-9EF8-DEEE38ECF729}" v="89" dt="2022-10-19T10:32:22.7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96" y="2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ias" userId="efc398bb-de4d-4124-9994-768307fe3535" providerId="ADAL" clId="{31EFEF9A-5087-4DDB-A536-9E80F46C4876}"/>
    <pc:docChg chg="modSld">
      <pc:chgData name="Matthias" userId="efc398bb-de4d-4124-9994-768307fe3535" providerId="ADAL" clId="{31EFEF9A-5087-4DDB-A536-9E80F46C4876}" dt="2022-10-18T18:23:41.225" v="10"/>
      <pc:docMkLst>
        <pc:docMk/>
      </pc:docMkLst>
      <pc:sldChg chg="addSp modSp mod modAnim">
        <pc:chgData name="Matthias" userId="efc398bb-de4d-4124-9994-768307fe3535" providerId="ADAL" clId="{31EFEF9A-5087-4DDB-A536-9E80F46C4876}" dt="2022-10-18T18:23:41.225" v="10"/>
        <pc:sldMkLst>
          <pc:docMk/>
          <pc:sldMk cId="1065861126" sldId="257"/>
        </pc:sldMkLst>
        <pc:spChg chg="add mod">
          <ac:chgData name="Matthias" userId="efc398bb-de4d-4124-9994-768307fe3535" providerId="ADAL" clId="{31EFEF9A-5087-4DDB-A536-9E80F46C4876}" dt="2022-10-18T18:22:51.632" v="7" actId="20577"/>
          <ac:spMkLst>
            <pc:docMk/>
            <pc:sldMk cId="1065861126" sldId="257"/>
            <ac:spMk id="2" creationId="{B69AC1EC-4EA8-2751-395A-B79A2DBE8FC7}"/>
          </ac:spMkLst>
        </pc:spChg>
      </pc:sldChg>
    </pc:docChg>
  </pc:docChgLst>
  <pc:docChgLst>
    <pc:chgData name="Sethukumar  Nikhil" userId="2c9455f0-f693-4ef5-a93e-8b6ab6253860" providerId="ADAL" clId="{31E2D1E9-21AC-472B-BF7D-4CF00D912258}"/>
    <pc:docChg chg="undo custSel addSld modSld sldOrd">
      <pc:chgData name="Sethukumar  Nikhil" userId="2c9455f0-f693-4ef5-a93e-8b6ab6253860" providerId="ADAL" clId="{31E2D1E9-21AC-472B-BF7D-4CF00D912258}" dt="2022-10-17T23:31:12.543" v="2808"/>
      <pc:docMkLst>
        <pc:docMk/>
      </pc:docMkLst>
      <pc:sldChg chg="addSp delSp modSp mod setBg">
        <pc:chgData name="Sethukumar  Nikhil" userId="2c9455f0-f693-4ef5-a93e-8b6ab6253860" providerId="ADAL" clId="{31E2D1E9-21AC-472B-BF7D-4CF00D912258}" dt="2022-10-16T19:41:34.672" v="1962" actId="20577"/>
        <pc:sldMkLst>
          <pc:docMk/>
          <pc:sldMk cId="913558766" sldId="256"/>
        </pc:sldMkLst>
        <pc:spChg chg="add mod">
          <ac:chgData name="Sethukumar  Nikhil" userId="2c9455f0-f693-4ef5-a93e-8b6ab6253860" providerId="ADAL" clId="{31E2D1E9-21AC-472B-BF7D-4CF00D912258}" dt="2022-10-16T15:18:58.402" v="670" actId="1076"/>
          <ac:spMkLst>
            <pc:docMk/>
            <pc:sldMk cId="913558766" sldId="256"/>
            <ac:spMk id="2" creationId="{349BF979-B2B5-48E0-A0EE-FBCBBF415D14}"/>
          </ac:spMkLst>
        </pc:spChg>
        <pc:spChg chg="add del mod">
          <ac:chgData name="Sethukumar  Nikhil" userId="2c9455f0-f693-4ef5-a93e-8b6ab6253860" providerId="ADAL" clId="{31E2D1E9-21AC-472B-BF7D-4CF00D912258}" dt="2022-10-16T14:28:46.094" v="83" actId="478"/>
          <ac:spMkLst>
            <pc:docMk/>
            <pc:sldMk cId="913558766" sldId="256"/>
            <ac:spMk id="2" creationId="{430A46E9-CA63-45EB-AF9F-0823AC7DEC4B}"/>
          </ac:spMkLst>
        </pc:spChg>
        <pc:spChg chg="add mod">
          <ac:chgData name="Sethukumar  Nikhil" userId="2c9455f0-f693-4ef5-a93e-8b6ab6253860" providerId="ADAL" clId="{31E2D1E9-21AC-472B-BF7D-4CF00D912258}" dt="2022-10-16T17:00:02.250" v="996" actId="1076"/>
          <ac:spMkLst>
            <pc:docMk/>
            <pc:sldMk cId="913558766" sldId="256"/>
            <ac:spMk id="3" creationId="{C26F5A55-807B-495B-AE1B-836C33BD968C}"/>
          </ac:spMkLst>
        </pc:spChg>
        <pc:spChg chg="del">
          <ac:chgData name="Sethukumar  Nikhil" userId="2c9455f0-f693-4ef5-a93e-8b6ab6253860" providerId="ADAL" clId="{31E2D1E9-21AC-472B-BF7D-4CF00D912258}" dt="2022-10-16T14:36:26.409" v="184" actId="478"/>
          <ac:spMkLst>
            <pc:docMk/>
            <pc:sldMk cId="913558766" sldId="256"/>
            <ac:spMk id="5" creationId="{24B1F12C-AD1D-4114-AC1F-9627CD37F608}"/>
          </ac:spMkLst>
        </pc:spChg>
        <pc:spChg chg="add mod">
          <ac:chgData name="Sethukumar  Nikhil" userId="2c9455f0-f693-4ef5-a93e-8b6ab6253860" providerId="ADAL" clId="{31E2D1E9-21AC-472B-BF7D-4CF00D912258}" dt="2022-10-16T15:18:38.907" v="664" actId="1076"/>
          <ac:spMkLst>
            <pc:docMk/>
            <pc:sldMk cId="913558766" sldId="256"/>
            <ac:spMk id="6" creationId="{51194D9B-4CC9-40EC-B4DD-8400E1A350A6}"/>
          </ac:spMkLst>
        </pc:spChg>
        <pc:spChg chg="del mod">
          <ac:chgData name="Sethukumar  Nikhil" userId="2c9455f0-f693-4ef5-a93e-8b6ab6253860" providerId="ADAL" clId="{31E2D1E9-21AC-472B-BF7D-4CF00D912258}" dt="2022-10-16T14:36:34.664" v="186" actId="478"/>
          <ac:spMkLst>
            <pc:docMk/>
            <pc:sldMk cId="913558766" sldId="256"/>
            <ac:spMk id="6" creationId="{E57FE3EA-EEC8-4EF9-A837-70201F639ABA}"/>
          </ac:spMkLst>
        </pc:spChg>
        <pc:spChg chg="mod">
          <ac:chgData name="Sethukumar  Nikhil" userId="2c9455f0-f693-4ef5-a93e-8b6ab6253860" providerId="ADAL" clId="{31E2D1E9-21AC-472B-BF7D-4CF00D912258}" dt="2022-10-16T14:54:01.195" v="378" actId="113"/>
          <ac:spMkLst>
            <pc:docMk/>
            <pc:sldMk cId="913558766" sldId="256"/>
            <ac:spMk id="8" creationId="{CFF22CDC-B3DD-4601-B70B-DE4D8F6349AA}"/>
          </ac:spMkLst>
        </pc:spChg>
        <pc:spChg chg="mod">
          <ac:chgData name="Sethukumar  Nikhil" userId="2c9455f0-f693-4ef5-a93e-8b6ab6253860" providerId="ADAL" clId="{31E2D1E9-21AC-472B-BF7D-4CF00D912258}" dt="2022-10-16T17:04:42.033" v="1011" actId="13822"/>
          <ac:spMkLst>
            <pc:docMk/>
            <pc:sldMk cId="913558766" sldId="256"/>
            <ac:spMk id="9" creationId="{0E8D87F6-910D-4290-BAAE-D3A004F37BF4}"/>
          </ac:spMkLst>
        </pc:spChg>
        <pc:spChg chg="add mod">
          <ac:chgData name="Sethukumar  Nikhil" userId="2c9455f0-f693-4ef5-a93e-8b6ab6253860" providerId="ADAL" clId="{31E2D1E9-21AC-472B-BF7D-4CF00D912258}" dt="2022-10-16T15:17:17.524" v="654" actId="1076"/>
          <ac:spMkLst>
            <pc:docMk/>
            <pc:sldMk cId="913558766" sldId="256"/>
            <ac:spMk id="10" creationId="{43185573-8D5D-4AA9-BC45-84F888209046}"/>
          </ac:spMkLst>
        </pc:spChg>
        <pc:spChg chg="mod">
          <ac:chgData name="Sethukumar  Nikhil" userId="2c9455f0-f693-4ef5-a93e-8b6ab6253860" providerId="ADAL" clId="{31E2D1E9-21AC-472B-BF7D-4CF00D912258}" dt="2022-10-16T14:54:04.497" v="379" actId="14100"/>
          <ac:spMkLst>
            <pc:docMk/>
            <pc:sldMk cId="913558766" sldId="256"/>
            <ac:spMk id="11" creationId="{1760D89B-300A-476F-BDEE-AD380D5153C4}"/>
          </ac:spMkLst>
        </pc:spChg>
        <pc:spChg chg="mod">
          <ac:chgData name="Sethukumar  Nikhil" userId="2c9455f0-f693-4ef5-a93e-8b6ab6253860" providerId="ADAL" clId="{31E2D1E9-21AC-472B-BF7D-4CF00D912258}" dt="2022-10-16T17:04:20.802" v="1008" actId="13822"/>
          <ac:spMkLst>
            <pc:docMk/>
            <pc:sldMk cId="913558766" sldId="256"/>
            <ac:spMk id="12" creationId="{1626E047-EDE5-42BE-A728-197E127B527C}"/>
          </ac:spMkLst>
        </pc:spChg>
        <pc:spChg chg="mod">
          <ac:chgData name="Sethukumar  Nikhil" userId="2c9455f0-f693-4ef5-a93e-8b6ab6253860" providerId="ADAL" clId="{31E2D1E9-21AC-472B-BF7D-4CF00D912258}" dt="2022-10-16T17:04:27.567" v="1009" actId="13822"/>
          <ac:spMkLst>
            <pc:docMk/>
            <pc:sldMk cId="913558766" sldId="256"/>
            <ac:spMk id="13" creationId="{0550B18E-109C-4118-8BFB-E0949DC8EE53}"/>
          </ac:spMkLst>
        </pc:spChg>
        <pc:spChg chg="mod">
          <ac:chgData name="Sethukumar  Nikhil" userId="2c9455f0-f693-4ef5-a93e-8b6ab6253860" providerId="ADAL" clId="{31E2D1E9-21AC-472B-BF7D-4CF00D912258}" dt="2022-10-16T17:04:34.763" v="1010" actId="13822"/>
          <ac:spMkLst>
            <pc:docMk/>
            <pc:sldMk cId="913558766" sldId="256"/>
            <ac:spMk id="14" creationId="{C7F5FE8B-F58C-472A-A261-EBDBA9A9B48C}"/>
          </ac:spMkLst>
        </pc:spChg>
        <pc:spChg chg="add mod">
          <ac:chgData name="Sethukumar  Nikhil" userId="2c9455f0-f693-4ef5-a93e-8b6ab6253860" providerId="ADAL" clId="{31E2D1E9-21AC-472B-BF7D-4CF00D912258}" dt="2022-10-16T15:02:58.161" v="469" actId="1076"/>
          <ac:spMkLst>
            <pc:docMk/>
            <pc:sldMk cId="913558766" sldId="256"/>
            <ac:spMk id="15" creationId="{89F66501-6C5D-48BB-815E-6FA3C7436776}"/>
          </ac:spMkLst>
        </pc:spChg>
        <pc:spChg chg="add del mod">
          <ac:chgData name="Sethukumar  Nikhil" userId="2c9455f0-f693-4ef5-a93e-8b6ab6253860" providerId="ADAL" clId="{31E2D1E9-21AC-472B-BF7D-4CF00D912258}" dt="2022-10-16T17:36:26.334" v="1411" actId="478"/>
          <ac:spMkLst>
            <pc:docMk/>
            <pc:sldMk cId="913558766" sldId="256"/>
            <ac:spMk id="16" creationId="{EC8791A3-AE5D-43FA-9518-4758D01582BF}"/>
          </ac:spMkLst>
        </pc:spChg>
        <pc:spChg chg="del mod">
          <ac:chgData name="Sethukumar  Nikhil" userId="2c9455f0-f693-4ef5-a93e-8b6ab6253860" providerId="ADAL" clId="{31E2D1E9-21AC-472B-BF7D-4CF00D912258}" dt="2022-10-16T17:53:01.171" v="1441" actId="478"/>
          <ac:spMkLst>
            <pc:docMk/>
            <pc:sldMk cId="913558766" sldId="256"/>
            <ac:spMk id="17" creationId="{0F100C88-C90B-47D9-9718-291CF8360BF8}"/>
          </ac:spMkLst>
        </pc:spChg>
        <pc:spChg chg="mod">
          <ac:chgData name="Sethukumar  Nikhil" userId="2c9455f0-f693-4ef5-a93e-8b6ab6253860" providerId="ADAL" clId="{31E2D1E9-21AC-472B-BF7D-4CF00D912258}" dt="2022-10-16T15:18:33.773" v="663" actId="14100"/>
          <ac:spMkLst>
            <pc:docMk/>
            <pc:sldMk cId="913558766" sldId="256"/>
            <ac:spMk id="18" creationId="{A27D8E86-6CA2-42B7-925D-9D18D4E60D07}"/>
          </ac:spMkLst>
        </pc:spChg>
        <pc:spChg chg="mod">
          <ac:chgData name="Sethukumar  Nikhil" userId="2c9455f0-f693-4ef5-a93e-8b6ab6253860" providerId="ADAL" clId="{31E2D1E9-21AC-472B-BF7D-4CF00D912258}" dt="2022-10-16T15:18:09.440" v="659" actId="1076"/>
          <ac:spMkLst>
            <pc:docMk/>
            <pc:sldMk cId="913558766" sldId="256"/>
            <ac:spMk id="19" creationId="{6EEA74AB-5075-402B-9C1A-627162EEB1F0}"/>
          </ac:spMkLst>
        </pc:spChg>
        <pc:spChg chg="mod">
          <ac:chgData name="Sethukumar  Nikhil" userId="2c9455f0-f693-4ef5-a93e-8b6ab6253860" providerId="ADAL" clId="{31E2D1E9-21AC-472B-BF7D-4CF00D912258}" dt="2022-10-16T17:04:51.738" v="1012" actId="13822"/>
          <ac:spMkLst>
            <pc:docMk/>
            <pc:sldMk cId="913558766" sldId="256"/>
            <ac:spMk id="20" creationId="{61BB3E2F-C983-4FFD-8B89-C1BA10CE3BD5}"/>
          </ac:spMkLst>
        </pc:spChg>
        <pc:spChg chg="mod">
          <ac:chgData name="Sethukumar  Nikhil" userId="2c9455f0-f693-4ef5-a93e-8b6ab6253860" providerId="ADAL" clId="{31E2D1E9-21AC-472B-BF7D-4CF00D912258}" dt="2022-10-16T17:04:56.872" v="1013" actId="13822"/>
          <ac:spMkLst>
            <pc:docMk/>
            <pc:sldMk cId="913558766" sldId="256"/>
            <ac:spMk id="21" creationId="{0DB697A1-1FCA-43B9-B4B6-6B0152E09CEA}"/>
          </ac:spMkLst>
        </pc:spChg>
        <pc:spChg chg="del mod">
          <ac:chgData name="Sethukumar  Nikhil" userId="2c9455f0-f693-4ef5-a93e-8b6ab6253860" providerId="ADAL" clId="{31E2D1E9-21AC-472B-BF7D-4CF00D912258}" dt="2022-10-16T17:53:01.171" v="1441" actId="478"/>
          <ac:spMkLst>
            <pc:docMk/>
            <pc:sldMk cId="913558766" sldId="256"/>
            <ac:spMk id="22" creationId="{D6AAEA15-EB75-44A4-B127-E459C0C8883F}"/>
          </ac:spMkLst>
        </pc:spChg>
        <pc:spChg chg="mod">
          <ac:chgData name="Sethukumar  Nikhil" userId="2c9455f0-f693-4ef5-a93e-8b6ab6253860" providerId="ADAL" clId="{31E2D1E9-21AC-472B-BF7D-4CF00D912258}" dt="2022-10-16T15:17:17.524" v="654" actId="1076"/>
          <ac:spMkLst>
            <pc:docMk/>
            <pc:sldMk cId="913558766" sldId="256"/>
            <ac:spMk id="23" creationId="{A063B4A5-D2E0-4B3C-9050-FE0A5915CA5B}"/>
          </ac:spMkLst>
        </pc:spChg>
        <pc:spChg chg="mod">
          <ac:chgData name="Sethukumar  Nikhil" userId="2c9455f0-f693-4ef5-a93e-8b6ab6253860" providerId="ADAL" clId="{31E2D1E9-21AC-472B-BF7D-4CF00D912258}" dt="2022-10-16T15:18:28.274" v="662" actId="1076"/>
          <ac:spMkLst>
            <pc:docMk/>
            <pc:sldMk cId="913558766" sldId="256"/>
            <ac:spMk id="24" creationId="{F5955DAB-C2E1-44B4-9D3A-A89103C8F653}"/>
          </ac:spMkLst>
        </pc:spChg>
        <pc:spChg chg="add mod">
          <ac:chgData name="Sethukumar  Nikhil" userId="2c9455f0-f693-4ef5-a93e-8b6ab6253860" providerId="ADAL" clId="{31E2D1E9-21AC-472B-BF7D-4CF00D912258}" dt="2022-10-16T17:00:02.250" v="996" actId="1076"/>
          <ac:spMkLst>
            <pc:docMk/>
            <pc:sldMk cId="913558766" sldId="256"/>
            <ac:spMk id="25" creationId="{CFC13BFA-B9CF-4D92-A1F8-6FD378030FFF}"/>
          </ac:spMkLst>
        </pc:spChg>
        <pc:spChg chg="add mod">
          <ac:chgData name="Sethukumar  Nikhil" userId="2c9455f0-f693-4ef5-a93e-8b6ab6253860" providerId="ADAL" clId="{31E2D1E9-21AC-472B-BF7D-4CF00D912258}" dt="2022-10-16T17:00:02.250" v="996" actId="1076"/>
          <ac:spMkLst>
            <pc:docMk/>
            <pc:sldMk cId="913558766" sldId="256"/>
            <ac:spMk id="26" creationId="{4B9ABC65-88A7-4EE2-86B2-1796806DD2EA}"/>
          </ac:spMkLst>
        </pc:spChg>
        <pc:spChg chg="add del mod">
          <ac:chgData name="Sethukumar  Nikhil" userId="2c9455f0-f693-4ef5-a93e-8b6ab6253860" providerId="ADAL" clId="{31E2D1E9-21AC-472B-BF7D-4CF00D912258}" dt="2022-10-16T17:36:26.334" v="1411" actId="478"/>
          <ac:spMkLst>
            <pc:docMk/>
            <pc:sldMk cId="913558766" sldId="256"/>
            <ac:spMk id="27" creationId="{BA093A52-58DC-4005-830B-5BCB3F9D0E7E}"/>
          </ac:spMkLst>
        </pc:spChg>
        <pc:spChg chg="add del mod ord">
          <ac:chgData name="Sethukumar  Nikhil" userId="2c9455f0-f693-4ef5-a93e-8b6ab6253860" providerId="ADAL" clId="{31E2D1E9-21AC-472B-BF7D-4CF00D912258}" dt="2022-10-16T14:28:54.734" v="85" actId="478"/>
          <ac:spMkLst>
            <pc:docMk/>
            <pc:sldMk cId="913558766" sldId="256"/>
            <ac:spMk id="27" creationId="{FB569E49-18BB-4862-A548-00B65DE90E49}"/>
          </ac:spMkLst>
        </pc:spChg>
        <pc:spChg chg="add del mod">
          <ac:chgData name="Sethukumar  Nikhil" userId="2c9455f0-f693-4ef5-a93e-8b6ab6253860" providerId="ADAL" clId="{31E2D1E9-21AC-472B-BF7D-4CF00D912258}" dt="2022-10-16T17:53:01.171" v="1441" actId="478"/>
          <ac:spMkLst>
            <pc:docMk/>
            <pc:sldMk cId="913558766" sldId="256"/>
            <ac:spMk id="28" creationId="{866C15E3-DD5C-4B52-838E-ED85D2EB3826}"/>
          </ac:spMkLst>
        </pc:spChg>
        <pc:spChg chg="add del mod">
          <ac:chgData name="Sethukumar  Nikhil" userId="2c9455f0-f693-4ef5-a93e-8b6ab6253860" providerId="ADAL" clId="{31E2D1E9-21AC-472B-BF7D-4CF00D912258}" dt="2022-10-16T17:53:01.171" v="1441" actId="478"/>
          <ac:spMkLst>
            <pc:docMk/>
            <pc:sldMk cId="913558766" sldId="256"/>
            <ac:spMk id="29" creationId="{A7F62BAE-3AAE-415D-9142-E900F7AD99BA}"/>
          </ac:spMkLst>
        </pc:spChg>
        <pc:spChg chg="add del mod">
          <ac:chgData name="Sethukumar  Nikhil" userId="2c9455f0-f693-4ef5-a93e-8b6ab6253860" providerId="ADAL" clId="{31E2D1E9-21AC-472B-BF7D-4CF00D912258}" dt="2022-10-16T17:53:01.171" v="1441" actId="478"/>
          <ac:spMkLst>
            <pc:docMk/>
            <pc:sldMk cId="913558766" sldId="256"/>
            <ac:spMk id="30" creationId="{41D18AFE-83C2-4D67-8860-31B0A71F69C8}"/>
          </ac:spMkLst>
        </pc:spChg>
        <pc:spChg chg="add mod">
          <ac:chgData name="Sethukumar  Nikhil" userId="2c9455f0-f693-4ef5-a93e-8b6ab6253860" providerId="ADAL" clId="{31E2D1E9-21AC-472B-BF7D-4CF00D912258}" dt="2022-10-16T14:53:54.065" v="375" actId="113"/>
          <ac:spMkLst>
            <pc:docMk/>
            <pc:sldMk cId="913558766" sldId="256"/>
            <ac:spMk id="31" creationId="{B7229FA8-76FD-4C67-A074-FCE59803A0B7}"/>
          </ac:spMkLst>
        </pc:spChg>
        <pc:spChg chg="add mod">
          <ac:chgData name="Sethukumar  Nikhil" userId="2c9455f0-f693-4ef5-a93e-8b6ab6253860" providerId="ADAL" clId="{31E2D1E9-21AC-472B-BF7D-4CF00D912258}" dt="2022-10-16T17:03:17.882" v="1000" actId="13822"/>
          <ac:spMkLst>
            <pc:docMk/>
            <pc:sldMk cId="913558766" sldId="256"/>
            <ac:spMk id="32" creationId="{BAEF75BC-E01A-4838-8A19-54D47CA4CDE3}"/>
          </ac:spMkLst>
        </pc:spChg>
        <pc:spChg chg="add mod">
          <ac:chgData name="Sethukumar  Nikhil" userId="2c9455f0-f693-4ef5-a93e-8b6ab6253860" providerId="ADAL" clId="{31E2D1E9-21AC-472B-BF7D-4CF00D912258}" dt="2022-10-16T17:03:29.220" v="1001" actId="13822"/>
          <ac:spMkLst>
            <pc:docMk/>
            <pc:sldMk cId="913558766" sldId="256"/>
            <ac:spMk id="33" creationId="{AD4F9383-8CD0-4701-8D02-75948B900E3E}"/>
          </ac:spMkLst>
        </pc:spChg>
        <pc:spChg chg="add mod">
          <ac:chgData name="Sethukumar  Nikhil" userId="2c9455f0-f693-4ef5-a93e-8b6ab6253860" providerId="ADAL" clId="{31E2D1E9-21AC-472B-BF7D-4CF00D912258}" dt="2022-10-16T17:03:43.523" v="1003" actId="13822"/>
          <ac:spMkLst>
            <pc:docMk/>
            <pc:sldMk cId="913558766" sldId="256"/>
            <ac:spMk id="34" creationId="{80CC8C3C-223D-43B6-BC59-63F6D12A079F}"/>
          </ac:spMkLst>
        </pc:spChg>
        <pc:spChg chg="add mod">
          <ac:chgData name="Sethukumar  Nikhil" userId="2c9455f0-f693-4ef5-a93e-8b6ab6253860" providerId="ADAL" clId="{31E2D1E9-21AC-472B-BF7D-4CF00D912258}" dt="2022-10-16T17:03:37.868" v="1002" actId="13822"/>
          <ac:spMkLst>
            <pc:docMk/>
            <pc:sldMk cId="913558766" sldId="256"/>
            <ac:spMk id="35" creationId="{921AA2C1-930B-47A5-9A09-DF53800BE3C5}"/>
          </ac:spMkLst>
        </pc:spChg>
        <pc:spChg chg="add mod">
          <ac:chgData name="Sethukumar  Nikhil" userId="2c9455f0-f693-4ef5-a93e-8b6ab6253860" providerId="ADAL" clId="{31E2D1E9-21AC-472B-BF7D-4CF00D912258}" dt="2022-10-16T14:53:57.304" v="376" actId="113"/>
          <ac:spMkLst>
            <pc:docMk/>
            <pc:sldMk cId="913558766" sldId="256"/>
            <ac:spMk id="36" creationId="{305B569F-1092-4B6A-A4FC-1602A8D5531C}"/>
          </ac:spMkLst>
        </pc:spChg>
        <pc:spChg chg="add mod">
          <ac:chgData name="Sethukumar  Nikhil" userId="2c9455f0-f693-4ef5-a93e-8b6ab6253860" providerId="ADAL" clId="{31E2D1E9-21AC-472B-BF7D-4CF00D912258}" dt="2022-10-16T17:04:04.852" v="1005" actId="207"/>
          <ac:spMkLst>
            <pc:docMk/>
            <pc:sldMk cId="913558766" sldId="256"/>
            <ac:spMk id="37" creationId="{2933902E-01C0-44E6-972C-392121BAC453}"/>
          </ac:spMkLst>
        </pc:spChg>
        <pc:spChg chg="add mod">
          <ac:chgData name="Sethukumar  Nikhil" userId="2c9455f0-f693-4ef5-a93e-8b6ab6253860" providerId="ADAL" clId="{31E2D1E9-21AC-472B-BF7D-4CF00D912258}" dt="2022-10-16T17:04:13.346" v="1007" actId="207"/>
          <ac:spMkLst>
            <pc:docMk/>
            <pc:sldMk cId="913558766" sldId="256"/>
            <ac:spMk id="38" creationId="{A7184577-90FC-4C56-96BB-FB99737B2C98}"/>
          </ac:spMkLst>
        </pc:spChg>
        <pc:spChg chg="add mod">
          <ac:chgData name="Sethukumar  Nikhil" userId="2c9455f0-f693-4ef5-a93e-8b6ab6253860" providerId="ADAL" clId="{31E2D1E9-21AC-472B-BF7D-4CF00D912258}" dt="2022-10-16T17:53:32.326" v="1448" actId="1076"/>
          <ac:spMkLst>
            <pc:docMk/>
            <pc:sldMk cId="913558766" sldId="256"/>
            <ac:spMk id="39" creationId="{946C0B98-7975-4EBE-BCE2-9A7F6F123B02}"/>
          </ac:spMkLst>
        </pc:spChg>
        <pc:spChg chg="add del mod">
          <ac:chgData name="Sethukumar  Nikhil" userId="2c9455f0-f693-4ef5-a93e-8b6ab6253860" providerId="ADAL" clId="{31E2D1E9-21AC-472B-BF7D-4CF00D912258}" dt="2022-10-16T14:39:27.164" v="226" actId="478"/>
          <ac:spMkLst>
            <pc:docMk/>
            <pc:sldMk cId="913558766" sldId="256"/>
            <ac:spMk id="39" creationId="{D60FF6B7-807D-4E27-9EFD-98732D6D2E70}"/>
          </ac:spMkLst>
        </pc:spChg>
        <pc:spChg chg="add mod">
          <ac:chgData name="Sethukumar  Nikhil" userId="2c9455f0-f693-4ef5-a93e-8b6ab6253860" providerId="ADAL" clId="{31E2D1E9-21AC-472B-BF7D-4CF00D912258}" dt="2022-10-16T15:04:55.840" v="486" actId="1076"/>
          <ac:spMkLst>
            <pc:docMk/>
            <pc:sldMk cId="913558766" sldId="256"/>
            <ac:spMk id="40" creationId="{A2522CAA-CB94-4342-9358-FAD6813501C0}"/>
          </ac:spMkLst>
        </pc:spChg>
        <pc:spChg chg="add mod">
          <ac:chgData name="Sethukumar  Nikhil" userId="2c9455f0-f693-4ef5-a93e-8b6ab6253860" providerId="ADAL" clId="{31E2D1E9-21AC-472B-BF7D-4CF00D912258}" dt="2022-10-16T15:04:55.840" v="486" actId="1076"/>
          <ac:spMkLst>
            <pc:docMk/>
            <pc:sldMk cId="913558766" sldId="256"/>
            <ac:spMk id="41" creationId="{7AB576EC-C82E-41CE-80B0-A6106C5947CC}"/>
          </ac:spMkLst>
        </pc:spChg>
        <pc:spChg chg="add mod">
          <ac:chgData name="Sethukumar  Nikhil" userId="2c9455f0-f693-4ef5-a93e-8b6ab6253860" providerId="ADAL" clId="{31E2D1E9-21AC-472B-BF7D-4CF00D912258}" dt="2022-10-16T15:04:55.840" v="486" actId="1076"/>
          <ac:spMkLst>
            <pc:docMk/>
            <pc:sldMk cId="913558766" sldId="256"/>
            <ac:spMk id="42" creationId="{1F3AB59F-88E4-415D-B034-0E56486F1710}"/>
          </ac:spMkLst>
        </pc:spChg>
        <pc:spChg chg="add del mod">
          <ac:chgData name="Sethukumar  Nikhil" userId="2c9455f0-f693-4ef5-a93e-8b6ab6253860" providerId="ADAL" clId="{31E2D1E9-21AC-472B-BF7D-4CF00D912258}" dt="2022-10-16T17:53:01.171" v="1441" actId="478"/>
          <ac:spMkLst>
            <pc:docMk/>
            <pc:sldMk cId="913558766" sldId="256"/>
            <ac:spMk id="43" creationId="{D5BCCB02-C64A-4E31-B936-59CA4233871F}"/>
          </ac:spMkLst>
        </pc:spChg>
        <pc:spChg chg="add del mod">
          <ac:chgData name="Sethukumar  Nikhil" userId="2c9455f0-f693-4ef5-a93e-8b6ab6253860" providerId="ADAL" clId="{31E2D1E9-21AC-472B-BF7D-4CF00D912258}" dt="2022-10-16T17:53:01.171" v="1441" actId="478"/>
          <ac:spMkLst>
            <pc:docMk/>
            <pc:sldMk cId="913558766" sldId="256"/>
            <ac:spMk id="44" creationId="{DCEC6967-B752-4211-82E7-3E2A847C1A16}"/>
          </ac:spMkLst>
        </pc:spChg>
        <pc:spChg chg="add del mod">
          <ac:chgData name="Sethukumar  Nikhil" userId="2c9455f0-f693-4ef5-a93e-8b6ab6253860" providerId="ADAL" clId="{31E2D1E9-21AC-472B-BF7D-4CF00D912258}" dt="2022-10-16T17:53:01.171" v="1441" actId="478"/>
          <ac:spMkLst>
            <pc:docMk/>
            <pc:sldMk cId="913558766" sldId="256"/>
            <ac:spMk id="45" creationId="{39E5673F-485B-401A-8049-5F4CB6F9A0A4}"/>
          </ac:spMkLst>
        </pc:spChg>
        <pc:spChg chg="add mod">
          <ac:chgData name="Sethukumar  Nikhil" userId="2c9455f0-f693-4ef5-a93e-8b6ab6253860" providerId="ADAL" clId="{31E2D1E9-21AC-472B-BF7D-4CF00D912258}" dt="2022-10-16T15:04:55.840" v="486" actId="1076"/>
          <ac:spMkLst>
            <pc:docMk/>
            <pc:sldMk cId="913558766" sldId="256"/>
            <ac:spMk id="46" creationId="{F54C0776-DA7E-4042-BD6D-07EF2EF72A4D}"/>
          </ac:spMkLst>
        </pc:spChg>
        <pc:spChg chg="add mod">
          <ac:chgData name="Sethukumar  Nikhil" userId="2c9455f0-f693-4ef5-a93e-8b6ab6253860" providerId="ADAL" clId="{31E2D1E9-21AC-472B-BF7D-4CF00D912258}" dt="2022-10-16T17:00:08.422" v="997" actId="1076"/>
          <ac:spMkLst>
            <pc:docMk/>
            <pc:sldMk cId="913558766" sldId="256"/>
            <ac:spMk id="47" creationId="{CB12BD51-9706-4950-8B15-AB259CABC2B4}"/>
          </ac:spMkLst>
        </pc:spChg>
        <pc:spChg chg="add mod">
          <ac:chgData name="Sethukumar  Nikhil" userId="2c9455f0-f693-4ef5-a93e-8b6ab6253860" providerId="ADAL" clId="{31E2D1E9-21AC-472B-BF7D-4CF00D912258}" dt="2022-10-16T17:00:08.422" v="997" actId="1076"/>
          <ac:spMkLst>
            <pc:docMk/>
            <pc:sldMk cId="913558766" sldId="256"/>
            <ac:spMk id="48" creationId="{F355FC63-5906-45CD-A61A-756EF2C07FB0}"/>
          </ac:spMkLst>
        </pc:spChg>
        <pc:spChg chg="add mod">
          <ac:chgData name="Sethukumar  Nikhil" userId="2c9455f0-f693-4ef5-a93e-8b6ab6253860" providerId="ADAL" clId="{31E2D1E9-21AC-472B-BF7D-4CF00D912258}" dt="2022-10-16T19:41:34.672" v="1962" actId="20577"/>
          <ac:spMkLst>
            <pc:docMk/>
            <pc:sldMk cId="913558766" sldId="256"/>
            <ac:spMk id="49" creationId="{4CDBCB21-F469-4011-9E27-3D7495B5AC5B}"/>
          </ac:spMkLst>
        </pc:spChg>
        <pc:spChg chg="add del mod">
          <ac:chgData name="Sethukumar  Nikhil" userId="2c9455f0-f693-4ef5-a93e-8b6ab6253860" providerId="ADAL" clId="{31E2D1E9-21AC-472B-BF7D-4CF00D912258}" dt="2022-10-16T14:48:14.417" v="319" actId="478"/>
          <ac:spMkLst>
            <pc:docMk/>
            <pc:sldMk cId="913558766" sldId="256"/>
            <ac:spMk id="49" creationId="{7D9161E3-8A59-40CE-A860-CBF21805B15C}"/>
          </ac:spMkLst>
        </pc:spChg>
        <pc:spChg chg="add mod">
          <ac:chgData name="Sethukumar  Nikhil" userId="2c9455f0-f693-4ef5-a93e-8b6ab6253860" providerId="ADAL" clId="{31E2D1E9-21AC-472B-BF7D-4CF00D912258}" dt="2022-10-16T17:00:08.422" v="997" actId="1076"/>
          <ac:spMkLst>
            <pc:docMk/>
            <pc:sldMk cId="913558766" sldId="256"/>
            <ac:spMk id="50" creationId="{D2B92321-D0CE-40CE-A36B-511AF1711E88}"/>
          </ac:spMkLst>
        </pc:spChg>
        <pc:spChg chg="add mod">
          <ac:chgData name="Sethukumar  Nikhil" userId="2c9455f0-f693-4ef5-a93e-8b6ab6253860" providerId="ADAL" clId="{31E2D1E9-21AC-472B-BF7D-4CF00D912258}" dt="2022-10-16T17:00:08.422" v="997" actId="1076"/>
          <ac:spMkLst>
            <pc:docMk/>
            <pc:sldMk cId="913558766" sldId="256"/>
            <ac:spMk id="51" creationId="{05B74C4E-58F0-4BE2-9179-FC25AF8E628F}"/>
          </ac:spMkLst>
        </pc:spChg>
        <pc:spChg chg="add mod">
          <ac:chgData name="Sethukumar  Nikhil" userId="2c9455f0-f693-4ef5-a93e-8b6ab6253860" providerId="ADAL" clId="{31E2D1E9-21AC-472B-BF7D-4CF00D912258}" dt="2022-10-16T15:18:17.662" v="660" actId="1076"/>
          <ac:spMkLst>
            <pc:docMk/>
            <pc:sldMk cId="913558766" sldId="256"/>
            <ac:spMk id="52" creationId="{3FD2451A-403A-45B7-B304-9C72C88980F3}"/>
          </ac:spMkLst>
        </pc:spChg>
        <pc:spChg chg="add mod">
          <ac:chgData name="Sethukumar  Nikhil" userId="2c9455f0-f693-4ef5-a93e-8b6ab6253860" providerId="ADAL" clId="{31E2D1E9-21AC-472B-BF7D-4CF00D912258}" dt="2022-10-16T15:02:58.161" v="469" actId="1076"/>
          <ac:spMkLst>
            <pc:docMk/>
            <pc:sldMk cId="913558766" sldId="256"/>
            <ac:spMk id="53" creationId="{0CFF736C-E0C6-41AE-9F40-49056F3765E4}"/>
          </ac:spMkLst>
        </pc:spChg>
        <pc:spChg chg="add mod">
          <ac:chgData name="Sethukumar  Nikhil" userId="2c9455f0-f693-4ef5-a93e-8b6ab6253860" providerId="ADAL" clId="{31E2D1E9-21AC-472B-BF7D-4CF00D912258}" dt="2022-10-16T15:02:58.161" v="469" actId="1076"/>
          <ac:spMkLst>
            <pc:docMk/>
            <pc:sldMk cId="913558766" sldId="256"/>
            <ac:spMk id="54" creationId="{325886A8-72A1-41F2-B9A1-36070B3FCB0C}"/>
          </ac:spMkLst>
        </pc:spChg>
        <pc:spChg chg="add mod">
          <ac:chgData name="Sethukumar  Nikhil" userId="2c9455f0-f693-4ef5-a93e-8b6ab6253860" providerId="ADAL" clId="{31E2D1E9-21AC-472B-BF7D-4CF00D912258}" dt="2022-10-16T15:02:58.161" v="469" actId="1076"/>
          <ac:spMkLst>
            <pc:docMk/>
            <pc:sldMk cId="913558766" sldId="256"/>
            <ac:spMk id="55" creationId="{55F71553-58E3-40B9-B91D-4C5B4C80965A}"/>
          </ac:spMkLst>
        </pc:spChg>
        <pc:spChg chg="add mod">
          <ac:chgData name="Sethukumar  Nikhil" userId="2c9455f0-f693-4ef5-a93e-8b6ab6253860" providerId="ADAL" clId="{31E2D1E9-21AC-472B-BF7D-4CF00D912258}" dt="2022-10-16T15:02:58.161" v="469" actId="1076"/>
          <ac:spMkLst>
            <pc:docMk/>
            <pc:sldMk cId="913558766" sldId="256"/>
            <ac:spMk id="56" creationId="{89D97286-0165-4A2A-8095-C777144C0C9B}"/>
          </ac:spMkLst>
        </pc:spChg>
        <pc:spChg chg="add mod">
          <ac:chgData name="Sethukumar  Nikhil" userId="2c9455f0-f693-4ef5-a93e-8b6ab6253860" providerId="ADAL" clId="{31E2D1E9-21AC-472B-BF7D-4CF00D912258}" dt="2022-10-16T15:02:58.161" v="469" actId="1076"/>
          <ac:spMkLst>
            <pc:docMk/>
            <pc:sldMk cId="913558766" sldId="256"/>
            <ac:spMk id="57" creationId="{88C83271-4601-48CC-897E-0F53316916A2}"/>
          </ac:spMkLst>
        </pc:spChg>
        <pc:spChg chg="add mod">
          <ac:chgData name="Sethukumar  Nikhil" userId="2c9455f0-f693-4ef5-a93e-8b6ab6253860" providerId="ADAL" clId="{31E2D1E9-21AC-472B-BF7D-4CF00D912258}" dt="2022-10-16T15:02:58.161" v="469" actId="1076"/>
          <ac:spMkLst>
            <pc:docMk/>
            <pc:sldMk cId="913558766" sldId="256"/>
            <ac:spMk id="58" creationId="{D993517D-7092-4FA4-99CE-79ECADD64401}"/>
          </ac:spMkLst>
        </pc:spChg>
        <pc:spChg chg="add mod">
          <ac:chgData name="Sethukumar  Nikhil" userId="2c9455f0-f693-4ef5-a93e-8b6ab6253860" providerId="ADAL" clId="{31E2D1E9-21AC-472B-BF7D-4CF00D912258}" dt="2022-10-16T15:02:58.161" v="469" actId="1076"/>
          <ac:spMkLst>
            <pc:docMk/>
            <pc:sldMk cId="913558766" sldId="256"/>
            <ac:spMk id="59" creationId="{16383129-D17A-4C99-BCCD-8AE2B4023531}"/>
          </ac:spMkLst>
        </pc:spChg>
        <pc:spChg chg="add mod">
          <ac:chgData name="Sethukumar  Nikhil" userId="2c9455f0-f693-4ef5-a93e-8b6ab6253860" providerId="ADAL" clId="{31E2D1E9-21AC-472B-BF7D-4CF00D912258}" dt="2022-10-16T15:02:58.161" v="469" actId="1076"/>
          <ac:spMkLst>
            <pc:docMk/>
            <pc:sldMk cId="913558766" sldId="256"/>
            <ac:spMk id="60" creationId="{C589BA0C-183A-48AF-A983-A0CD5438BDB4}"/>
          </ac:spMkLst>
        </pc:spChg>
        <pc:spChg chg="add mod">
          <ac:chgData name="Sethukumar  Nikhil" userId="2c9455f0-f693-4ef5-a93e-8b6ab6253860" providerId="ADAL" clId="{31E2D1E9-21AC-472B-BF7D-4CF00D912258}" dt="2022-10-16T15:02:58.161" v="469" actId="1076"/>
          <ac:spMkLst>
            <pc:docMk/>
            <pc:sldMk cId="913558766" sldId="256"/>
            <ac:spMk id="61" creationId="{1007D32E-FE27-460F-B4C1-E701F148441A}"/>
          </ac:spMkLst>
        </pc:spChg>
        <pc:spChg chg="add mod">
          <ac:chgData name="Sethukumar  Nikhil" userId="2c9455f0-f693-4ef5-a93e-8b6ab6253860" providerId="ADAL" clId="{31E2D1E9-21AC-472B-BF7D-4CF00D912258}" dt="2022-10-16T15:02:58.161" v="469" actId="1076"/>
          <ac:spMkLst>
            <pc:docMk/>
            <pc:sldMk cId="913558766" sldId="256"/>
            <ac:spMk id="62" creationId="{D2CED3F5-B3F9-4374-A76B-483405C09FC5}"/>
          </ac:spMkLst>
        </pc:spChg>
        <pc:spChg chg="add mod">
          <ac:chgData name="Sethukumar  Nikhil" userId="2c9455f0-f693-4ef5-a93e-8b6ab6253860" providerId="ADAL" clId="{31E2D1E9-21AC-472B-BF7D-4CF00D912258}" dt="2022-10-16T15:02:58.161" v="469" actId="1076"/>
          <ac:spMkLst>
            <pc:docMk/>
            <pc:sldMk cId="913558766" sldId="256"/>
            <ac:spMk id="63" creationId="{FDE15C5E-3423-47AE-BCA5-C125BAF4FA56}"/>
          </ac:spMkLst>
        </pc:spChg>
        <pc:spChg chg="add mod">
          <ac:chgData name="Sethukumar  Nikhil" userId="2c9455f0-f693-4ef5-a93e-8b6ab6253860" providerId="ADAL" clId="{31E2D1E9-21AC-472B-BF7D-4CF00D912258}" dt="2022-10-16T15:18:53.853" v="669" actId="1076"/>
          <ac:spMkLst>
            <pc:docMk/>
            <pc:sldMk cId="913558766" sldId="256"/>
            <ac:spMk id="64" creationId="{54DD531C-B698-4FD5-A818-34103187AE30}"/>
          </ac:spMkLst>
        </pc:spChg>
        <pc:spChg chg="add mod">
          <ac:chgData name="Sethukumar  Nikhil" userId="2c9455f0-f693-4ef5-a93e-8b6ab6253860" providerId="ADAL" clId="{31E2D1E9-21AC-472B-BF7D-4CF00D912258}" dt="2022-10-16T15:18:51.846" v="668" actId="1076"/>
          <ac:spMkLst>
            <pc:docMk/>
            <pc:sldMk cId="913558766" sldId="256"/>
            <ac:spMk id="65" creationId="{538DE1A3-BA0C-4110-8491-F8CBAE5CFF5B}"/>
          </ac:spMkLst>
        </pc:spChg>
        <pc:spChg chg="add mod">
          <ac:chgData name="Sethukumar  Nikhil" userId="2c9455f0-f693-4ef5-a93e-8b6ab6253860" providerId="ADAL" clId="{31E2D1E9-21AC-472B-BF7D-4CF00D912258}" dt="2022-10-16T15:18:49.412" v="667" actId="1076"/>
          <ac:spMkLst>
            <pc:docMk/>
            <pc:sldMk cId="913558766" sldId="256"/>
            <ac:spMk id="66" creationId="{935C0596-F686-4857-A71F-A0E58980FFC3}"/>
          </ac:spMkLst>
        </pc:spChg>
        <pc:spChg chg="add mod">
          <ac:chgData name="Sethukumar  Nikhil" userId="2c9455f0-f693-4ef5-a93e-8b6ab6253860" providerId="ADAL" clId="{31E2D1E9-21AC-472B-BF7D-4CF00D912258}" dt="2022-10-16T17:05:14.379" v="1014" actId="13822"/>
          <ac:spMkLst>
            <pc:docMk/>
            <pc:sldMk cId="913558766" sldId="256"/>
            <ac:spMk id="67" creationId="{1DACC040-7923-4C7A-AAB1-D6B442BF88E2}"/>
          </ac:spMkLst>
        </pc:spChg>
        <pc:spChg chg="add mod">
          <ac:chgData name="Sethukumar  Nikhil" userId="2c9455f0-f693-4ef5-a93e-8b6ab6253860" providerId="ADAL" clId="{31E2D1E9-21AC-472B-BF7D-4CF00D912258}" dt="2022-10-16T17:18:11.026" v="1287" actId="1076"/>
          <ac:spMkLst>
            <pc:docMk/>
            <pc:sldMk cId="913558766" sldId="256"/>
            <ac:spMk id="68" creationId="{FA798A8A-AC69-47DB-9641-C63C4E24C689}"/>
          </ac:spMkLst>
        </pc:spChg>
        <pc:spChg chg="add mod ord">
          <ac:chgData name="Sethukumar  Nikhil" userId="2c9455f0-f693-4ef5-a93e-8b6ab6253860" providerId="ADAL" clId="{31E2D1E9-21AC-472B-BF7D-4CF00D912258}" dt="2022-10-16T17:36:33.020" v="1413" actId="167"/>
          <ac:spMkLst>
            <pc:docMk/>
            <pc:sldMk cId="913558766" sldId="256"/>
            <ac:spMk id="69" creationId="{A463FA43-3D91-4654-BE4D-D6CFBD3522D7}"/>
          </ac:spMkLst>
        </pc:spChg>
        <pc:spChg chg="add mod ord">
          <ac:chgData name="Sethukumar  Nikhil" userId="2c9455f0-f693-4ef5-a93e-8b6ab6253860" providerId="ADAL" clId="{31E2D1E9-21AC-472B-BF7D-4CF00D912258}" dt="2022-10-16T17:36:33.020" v="1413" actId="167"/>
          <ac:spMkLst>
            <pc:docMk/>
            <pc:sldMk cId="913558766" sldId="256"/>
            <ac:spMk id="70" creationId="{F53F5C16-D7AE-4B40-AC6D-3D12F91B169D}"/>
          </ac:spMkLst>
        </pc:spChg>
        <pc:spChg chg="add del mod">
          <ac:chgData name="Sethukumar  Nikhil" userId="2c9455f0-f693-4ef5-a93e-8b6ab6253860" providerId="ADAL" clId="{31E2D1E9-21AC-472B-BF7D-4CF00D912258}" dt="2022-10-16T17:53:18.814" v="1445"/>
          <ac:spMkLst>
            <pc:docMk/>
            <pc:sldMk cId="913558766" sldId="256"/>
            <ac:spMk id="71" creationId="{19FDDDB8-C66F-4F6C-8F89-69305428ACA7}"/>
          </ac:spMkLst>
        </pc:spChg>
        <pc:spChg chg="add del mod">
          <ac:chgData name="Sethukumar  Nikhil" userId="2c9455f0-f693-4ef5-a93e-8b6ab6253860" providerId="ADAL" clId="{31E2D1E9-21AC-472B-BF7D-4CF00D912258}" dt="2022-10-16T17:53:18.814" v="1445"/>
          <ac:spMkLst>
            <pc:docMk/>
            <pc:sldMk cId="913558766" sldId="256"/>
            <ac:spMk id="72" creationId="{57511694-4A3C-4DF8-AD97-7B5101E147A9}"/>
          </ac:spMkLst>
        </pc:spChg>
        <pc:spChg chg="add del mod">
          <ac:chgData name="Sethukumar  Nikhil" userId="2c9455f0-f693-4ef5-a93e-8b6ab6253860" providerId="ADAL" clId="{31E2D1E9-21AC-472B-BF7D-4CF00D912258}" dt="2022-10-16T17:53:18.814" v="1445"/>
          <ac:spMkLst>
            <pc:docMk/>
            <pc:sldMk cId="913558766" sldId="256"/>
            <ac:spMk id="73" creationId="{9E2DF2D0-78CF-4492-B901-D490AC85A921}"/>
          </ac:spMkLst>
        </pc:spChg>
        <pc:spChg chg="add mod ord">
          <ac:chgData name="Sethukumar  Nikhil" userId="2c9455f0-f693-4ef5-a93e-8b6ab6253860" providerId="ADAL" clId="{31E2D1E9-21AC-472B-BF7D-4CF00D912258}" dt="2022-10-16T17:53:27.251" v="1447" actId="167"/>
          <ac:spMkLst>
            <pc:docMk/>
            <pc:sldMk cId="913558766" sldId="256"/>
            <ac:spMk id="74" creationId="{581F3935-F7EE-4D6F-B3DF-7D30C59BE8C0}"/>
          </ac:spMkLst>
        </pc:spChg>
        <pc:spChg chg="add mod ord">
          <ac:chgData name="Sethukumar  Nikhil" userId="2c9455f0-f693-4ef5-a93e-8b6ab6253860" providerId="ADAL" clId="{31E2D1E9-21AC-472B-BF7D-4CF00D912258}" dt="2022-10-16T17:53:27.251" v="1447" actId="167"/>
          <ac:spMkLst>
            <pc:docMk/>
            <pc:sldMk cId="913558766" sldId="256"/>
            <ac:spMk id="75" creationId="{03901438-7607-42BB-934C-AF0936C06885}"/>
          </ac:spMkLst>
        </pc:spChg>
        <pc:spChg chg="add mod ord">
          <ac:chgData name="Sethukumar  Nikhil" userId="2c9455f0-f693-4ef5-a93e-8b6ab6253860" providerId="ADAL" clId="{31E2D1E9-21AC-472B-BF7D-4CF00D912258}" dt="2022-10-16T17:53:27.251" v="1447" actId="167"/>
          <ac:spMkLst>
            <pc:docMk/>
            <pc:sldMk cId="913558766" sldId="256"/>
            <ac:spMk id="76" creationId="{5CECFFD7-495B-4A86-9FBD-8FC5BF8B4325}"/>
          </ac:spMkLst>
        </pc:spChg>
        <pc:cxnChg chg="add mod">
          <ac:chgData name="Sethukumar  Nikhil" userId="2c9455f0-f693-4ef5-a93e-8b6ab6253860" providerId="ADAL" clId="{31E2D1E9-21AC-472B-BF7D-4CF00D912258}" dt="2022-10-16T15:18:42.023" v="665" actId="1076"/>
          <ac:cxnSpMkLst>
            <pc:docMk/>
            <pc:sldMk cId="913558766" sldId="256"/>
            <ac:cxnSpMk id="5" creationId="{F4F48871-E716-46B4-9015-8761D398E7E9}"/>
          </ac:cxnSpMkLst>
        </pc:cxnChg>
        <pc:cxnChg chg="add mod">
          <ac:chgData name="Sethukumar  Nikhil" userId="2c9455f0-f693-4ef5-a93e-8b6ab6253860" providerId="ADAL" clId="{31E2D1E9-21AC-472B-BF7D-4CF00D912258}" dt="2022-10-16T14:36:31.235" v="185" actId="1076"/>
          <ac:cxnSpMkLst>
            <pc:docMk/>
            <pc:sldMk cId="913558766" sldId="256"/>
            <ac:cxnSpMk id="7" creationId="{C609EE16-8C48-4869-A21E-44127AC3C676}"/>
          </ac:cxnSpMkLst>
        </pc:cxnChg>
      </pc:sldChg>
      <pc:sldChg chg="addSp delSp modSp new mod setBg modAnim">
        <pc:chgData name="Sethukumar  Nikhil" userId="2c9455f0-f693-4ef5-a93e-8b6ab6253860" providerId="ADAL" clId="{31E2D1E9-21AC-472B-BF7D-4CF00D912258}" dt="2022-10-16T17:43:52.045" v="1439"/>
        <pc:sldMkLst>
          <pc:docMk/>
          <pc:sldMk cId="1065861126" sldId="257"/>
        </pc:sldMkLst>
        <pc:spChg chg="del">
          <ac:chgData name="Sethukumar  Nikhil" userId="2c9455f0-f693-4ef5-a93e-8b6ab6253860" providerId="ADAL" clId="{31E2D1E9-21AC-472B-BF7D-4CF00D912258}" dt="2022-10-16T15:23:59.031" v="672" actId="478"/>
          <ac:spMkLst>
            <pc:docMk/>
            <pc:sldMk cId="1065861126" sldId="257"/>
            <ac:spMk id="2" creationId="{9DF351D0-939C-4B1C-8604-F3B61DB4E6EB}"/>
          </ac:spMkLst>
        </pc:spChg>
        <pc:spChg chg="del">
          <ac:chgData name="Sethukumar  Nikhil" userId="2c9455f0-f693-4ef5-a93e-8b6ab6253860" providerId="ADAL" clId="{31E2D1E9-21AC-472B-BF7D-4CF00D912258}" dt="2022-10-16T15:24:01.056" v="673" actId="478"/>
          <ac:spMkLst>
            <pc:docMk/>
            <pc:sldMk cId="1065861126" sldId="257"/>
            <ac:spMk id="3" creationId="{283EC855-D2C1-42D2-911A-5180AA9CDD12}"/>
          </ac:spMkLst>
        </pc:spChg>
        <pc:spChg chg="add mod">
          <ac:chgData name="Sethukumar  Nikhil" userId="2c9455f0-f693-4ef5-a93e-8b6ab6253860" providerId="ADAL" clId="{31E2D1E9-21AC-472B-BF7D-4CF00D912258}" dt="2022-10-16T15:24:29.911" v="675" actId="13822"/>
          <ac:spMkLst>
            <pc:docMk/>
            <pc:sldMk cId="1065861126" sldId="257"/>
            <ac:spMk id="4" creationId="{7A1E5557-D4D6-4B8B-B98A-64FA84890924}"/>
          </ac:spMkLst>
        </pc:spChg>
        <pc:spChg chg="add mod">
          <ac:chgData name="Sethukumar  Nikhil" userId="2c9455f0-f693-4ef5-a93e-8b6ab6253860" providerId="ADAL" clId="{31E2D1E9-21AC-472B-BF7D-4CF00D912258}" dt="2022-10-16T15:24:57.453" v="683" actId="1076"/>
          <ac:spMkLst>
            <pc:docMk/>
            <pc:sldMk cId="1065861126" sldId="257"/>
            <ac:spMk id="5" creationId="{2F3FA818-0D41-429C-BAD5-4A7D5C7C74E3}"/>
          </ac:spMkLst>
        </pc:spChg>
        <pc:spChg chg="add mod">
          <ac:chgData name="Sethukumar  Nikhil" userId="2c9455f0-f693-4ef5-a93e-8b6ab6253860" providerId="ADAL" clId="{31E2D1E9-21AC-472B-BF7D-4CF00D912258}" dt="2022-10-16T15:25:00.987" v="684" actId="1076"/>
          <ac:spMkLst>
            <pc:docMk/>
            <pc:sldMk cId="1065861126" sldId="257"/>
            <ac:spMk id="6" creationId="{EF57459C-E685-491B-9D4D-D648C76B7B83}"/>
          </ac:spMkLst>
        </pc:spChg>
        <pc:spChg chg="add mod">
          <ac:chgData name="Sethukumar  Nikhil" userId="2c9455f0-f693-4ef5-a93e-8b6ab6253860" providerId="ADAL" clId="{31E2D1E9-21AC-472B-BF7D-4CF00D912258}" dt="2022-10-16T15:31:01.934" v="715" actId="1076"/>
          <ac:spMkLst>
            <pc:docMk/>
            <pc:sldMk cId="1065861126" sldId="257"/>
            <ac:spMk id="7" creationId="{BB67AECE-03FE-4A2A-A373-32690FAB4D5A}"/>
          </ac:spMkLst>
        </pc:spChg>
        <pc:spChg chg="add del">
          <ac:chgData name="Sethukumar  Nikhil" userId="2c9455f0-f693-4ef5-a93e-8b6ab6253860" providerId="ADAL" clId="{31E2D1E9-21AC-472B-BF7D-4CF00D912258}" dt="2022-10-16T15:27:20.046" v="700" actId="478"/>
          <ac:spMkLst>
            <pc:docMk/>
            <pc:sldMk cId="1065861126" sldId="257"/>
            <ac:spMk id="8" creationId="{9D7D1A89-77C0-4919-82F0-3B3DD7085904}"/>
          </ac:spMkLst>
        </pc:spChg>
        <pc:spChg chg="add del">
          <ac:chgData name="Sethukumar  Nikhil" userId="2c9455f0-f693-4ef5-a93e-8b6ab6253860" providerId="ADAL" clId="{31E2D1E9-21AC-472B-BF7D-4CF00D912258}" dt="2022-10-16T15:27:20.046" v="700" actId="478"/>
          <ac:spMkLst>
            <pc:docMk/>
            <pc:sldMk cId="1065861126" sldId="257"/>
            <ac:spMk id="9" creationId="{21E4946E-388A-4384-95BC-A72ACDFE16C3}"/>
          </ac:spMkLst>
        </pc:spChg>
        <pc:spChg chg="add mod">
          <ac:chgData name="Sethukumar  Nikhil" userId="2c9455f0-f693-4ef5-a93e-8b6ab6253860" providerId="ADAL" clId="{31E2D1E9-21AC-472B-BF7D-4CF00D912258}" dt="2022-10-16T15:33:09.606" v="727" actId="1076"/>
          <ac:spMkLst>
            <pc:docMk/>
            <pc:sldMk cId="1065861126" sldId="257"/>
            <ac:spMk id="10" creationId="{C4F419B6-8BDD-46D6-BAE8-FF87F4054F4A}"/>
          </ac:spMkLst>
        </pc:spChg>
        <pc:spChg chg="add mod">
          <ac:chgData name="Sethukumar  Nikhil" userId="2c9455f0-f693-4ef5-a93e-8b6ab6253860" providerId="ADAL" clId="{31E2D1E9-21AC-472B-BF7D-4CF00D912258}" dt="2022-10-16T15:33:09.606" v="727" actId="1076"/>
          <ac:spMkLst>
            <pc:docMk/>
            <pc:sldMk cId="1065861126" sldId="257"/>
            <ac:spMk id="11" creationId="{0E944801-019C-4D66-8A46-36972F011827}"/>
          </ac:spMkLst>
        </pc:spChg>
        <pc:spChg chg="add mod">
          <ac:chgData name="Sethukumar  Nikhil" userId="2c9455f0-f693-4ef5-a93e-8b6ab6253860" providerId="ADAL" clId="{31E2D1E9-21AC-472B-BF7D-4CF00D912258}" dt="2022-10-16T17:01:16.547" v="998" actId="1076"/>
          <ac:spMkLst>
            <pc:docMk/>
            <pc:sldMk cId="1065861126" sldId="257"/>
            <ac:spMk id="12" creationId="{32522913-4251-45A8-AC15-2A3945A2AB20}"/>
          </ac:spMkLst>
        </pc:spChg>
        <pc:spChg chg="add mod">
          <ac:chgData name="Sethukumar  Nikhil" userId="2c9455f0-f693-4ef5-a93e-8b6ab6253860" providerId="ADAL" clId="{31E2D1E9-21AC-472B-BF7D-4CF00D912258}" dt="2022-10-16T17:26:03.280" v="1329" actId="20577"/>
          <ac:spMkLst>
            <pc:docMk/>
            <pc:sldMk cId="1065861126" sldId="257"/>
            <ac:spMk id="21" creationId="{696038E7-8798-4133-B9D9-A4121E5698AA}"/>
          </ac:spMkLst>
        </pc:spChg>
        <pc:spChg chg="add mod">
          <ac:chgData name="Sethukumar  Nikhil" userId="2c9455f0-f693-4ef5-a93e-8b6ab6253860" providerId="ADAL" clId="{31E2D1E9-21AC-472B-BF7D-4CF00D912258}" dt="2022-10-16T17:38:41.395" v="1426" actId="1076"/>
          <ac:spMkLst>
            <pc:docMk/>
            <pc:sldMk cId="1065861126" sldId="257"/>
            <ac:spMk id="22" creationId="{3DA9365E-F7A1-4F3B-A03C-A46BC1860988}"/>
          </ac:spMkLst>
        </pc:spChg>
        <pc:cxnChg chg="add mod">
          <ac:chgData name="Sethukumar  Nikhil" userId="2c9455f0-f693-4ef5-a93e-8b6ab6253860" providerId="ADAL" clId="{31E2D1E9-21AC-472B-BF7D-4CF00D912258}" dt="2022-10-16T16:52:43.257" v="765" actId="13822"/>
          <ac:cxnSpMkLst>
            <pc:docMk/>
            <pc:sldMk cId="1065861126" sldId="257"/>
            <ac:cxnSpMk id="14" creationId="{7B56878B-AD65-4164-AB78-B4D31DE55D45}"/>
          </ac:cxnSpMkLst>
        </pc:cxnChg>
        <pc:cxnChg chg="add mod">
          <ac:chgData name="Sethukumar  Nikhil" userId="2c9455f0-f693-4ef5-a93e-8b6ab6253860" providerId="ADAL" clId="{31E2D1E9-21AC-472B-BF7D-4CF00D912258}" dt="2022-10-16T16:52:57.675" v="768" actId="1076"/>
          <ac:cxnSpMkLst>
            <pc:docMk/>
            <pc:sldMk cId="1065861126" sldId="257"/>
            <ac:cxnSpMk id="16" creationId="{08580A42-F1A7-4FD2-A204-E6E6EDA7190B}"/>
          </ac:cxnSpMkLst>
        </pc:cxnChg>
        <pc:cxnChg chg="add mod">
          <ac:chgData name="Sethukumar  Nikhil" userId="2c9455f0-f693-4ef5-a93e-8b6ab6253860" providerId="ADAL" clId="{31E2D1E9-21AC-472B-BF7D-4CF00D912258}" dt="2022-10-16T16:53:16.786" v="773" actId="13822"/>
          <ac:cxnSpMkLst>
            <pc:docMk/>
            <pc:sldMk cId="1065861126" sldId="257"/>
            <ac:cxnSpMk id="18" creationId="{5CA1A2E3-E536-4246-8B04-A0CB0E5515DF}"/>
          </ac:cxnSpMkLst>
        </pc:cxnChg>
        <pc:cxnChg chg="add mod">
          <ac:chgData name="Sethukumar  Nikhil" userId="2c9455f0-f693-4ef5-a93e-8b6ab6253860" providerId="ADAL" clId="{31E2D1E9-21AC-472B-BF7D-4CF00D912258}" dt="2022-10-16T16:53:24.374" v="775" actId="1076"/>
          <ac:cxnSpMkLst>
            <pc:docMk/>
            <pc:sldMk cId="1065861126" sldId="257"/>
            <ac:cxnSpMk id="20" creationId="{4DFE5C6C-3BF2-414A-B961-36D37A4AEB7E}"/>
          </ac:cxnSpMkLst>
        </pc:cxnChg>
      </pc:sldChg>
      <pc:sldChg chg="addSp delSp modSp add mod ord">
        <pc:chgData name="Sethukumar  Nikhil" userId="2c9455f0-f693-4ef5-a93e-8b6ab6253860" providerId="ADAL" clId="{31E2D1E9-21AC-472B-BF7D-4CF00D912258}" dt="2022-10-16T17:36:10.693" v="1409" actId="1076"/>
        <pc:sldMkLst>
          <pc:docMk/>
          <pc:sldMk cId="3294521934" sldId="258"/>
        </pc:sldMkLst>
        <pc:spChg chg="add mod ord">
          <ac:chgData name="Sethukumar  Nikhil" userId="2c9455f0-f693-4ef5-a93e-8b6ab6253860" providerId="ADAL" clId="{31E2D1E9-21AC-472B-BF7D-4CF00D912258}" dt="2022-10-16T17:35:20.460" v="1405" actId="1076"/>
          <ac:spMkLst>
            <pc:docMk/>
            <pc:sldMk cId="3294521934" sldId="258"/>
            <ac:spMk id="4" creationId="{A4C3CC28-5F57-47A4-95C3-B80E046A85DF}"/>
          </ac:spMkLst>
        </pc:spChg>
        <pc:spChg chg="del">
          <ac:chgData name="Sethukumar  Nikhil" userId="2c9455f0-f693-4ef5-a93e-8b6ab6253860" providerId="ADAL" clId="{31E2D1E9-21AC-472B-BF7D-4CF00D912258}" dt="2022-10-16T17:35:11.320" v="1403" actId="478"/>
          <ac:spMkLst>
            <pc:docMk/>
            <pc:sldMk cId="3294521934" sldId="258"/>
            <ac:spMk id="16" creationId="{EC8791A3-AE5D-43FA-9518-4758D01582BF}"/>
          </ac:spMkLst>
        </pc:spChg>
        <pc:spChg chg="del mod">
          <ac:chgData name="Sethukumar  Nikhil" userId="2c9455f0-f693-4ef5-a93e-8b6ab6253860" providerId="ADAL" clId="{31E2D1E9-21AC-472B-BF7D-4CF00D912258}" dt="2022-10-16T17:29:36.770" v="1346" actId="478"/>
          <ac:spMkLst>
            <pc:docMk/>
            <pc:sldMk cId="3294521934" sldId="258"/>
            <ac:spMk id="17" creationId="{0F100C88-C90B-47D9-9718-291CF8360BF8}"/>
          </ac:spMkLst>
        </pc:spChg>
        <pc:spChg chg="del mod">
          <ac:chgData name="Sethukumar  Nikhil" userId="2c9455f0-f693-4ef5-a93e-8b6ab6253860" providerId="ADAL" clId="{31E2D1E9-21AC-472B-BF7D-4CF00D912258}" dt="2022-10-16T17:31:30.192" v="1389" actId="478"/>
          <ac:spMkLst>
            <pc:docMk/>
            <pc:sldMk cId="3294521934" sldId="258"/>
            <ac:spMk id="22" creationId="{D6AAEA15-EB75-44A4-B127-E459C0C8883F}"/>
          </ac:spMkLst>
        </pc:spChg>
        <pc:spChg chg="del">
          <ac:chgData name="Sethukumar  Nikhil" userId="2c9455f0-f693-4ef5-a93e-8b6ab6253860" providerId="ADAL" clId="{31E2D1E9-21AC-472B-BF7D-4CF00D912258}" dt="2022-10-16T17:35:11.320" v="1403" actId="478"/>
          <ac:spMkLst>
            <pc:docMk/>
            <pc:sldMk cId="3294521934" sldId="258"/>
            <ac:spMk id="27" creationId="{BA093A52-58DC-4005-830B-5BCB3F9D0E7E}"/>
          </ac:spMkLst>
        </pc:spChg>
        <pc:spChg chg="mod ord">
          <ac:chgData name="Sethukumar  Nikhil" userId="2c9455f0-f693-4ef5-a93e-8b6ab6253860" providerId="ADAL" clId="{31E2D1E9-21AC-472B-BF7D-4CF00D912258}" dt="2022-10-16T17:31:06.750" v="1386" actId="166"/>
          <ac:spMkLst>
            <pc:docMk/>
            <pc:sldMk cId="3294521934" sldId="258"/>
            <ac:spMk id="28" creationId="{866C15E3-DD5C-4B52-838E-ED85D2EB3826}"/>
          </ac:spMkLst>
        </pc:spChg>
        <pc:spChg chg="mod ord">
          <ac:chgData name="Sethukumar  Nikhil" userId="2c9455f0-f693-4ef5-a93e-8b6ab6253860" providerId="ADAL" clId="{31E2D1E9-21AC-472B-BF7D-4CF00D912258}" dt="2022-10-16T17:31:06.750" v="1386" actId="166"/>
          <ac:spMkLst>
            <pc:docMk/>
            <pc:sldMk cId="3294521934" sldId="258"/>
            <ac:spMk id="29" creationId="{A7F62BAE-3AAE-415D-9142-E900F7AD99BA}"/>
          </ac:spMkLst>
        </pc:spChg>
        <pc:spChg chg="mod ord">
          <ac:chgData name="Sethukumar  Nikhil" userId="2c9455f0-f693-4ef5-a93e-8b6ab6253860" providerId="ADAL" clId="{31E2D1E9-21AC-472B-BF7D-4CF00D912258}" dt="2022-10-16T17:31:06.750" v="1386" actId="166"/>
          <ac:spMkLst>
            <pc:docMk/>
            <pc:sldMk cId="3294521934" sldId="258"/>
            <ac:spMk id="30" creationId="{41D18AFE-83C2-4D67-8860-31B0A71F69C8}"/>
          </ac:spMkLst>
        </pc:spChg>
        <pc:spChg chg="add del">
          <ac:chgData name="Sethukumar  Nikhil" userId="2c9455f0-f693-4ef5-a93e-8b6ab6253860" providerId="ADAL" clId="{31E2D1E9-21AC-472B-BF7D-4CF00D912258}" dt="2022-10-16T17:31:49.070" v="1391" actId="11529"/>
          <ac:spMkLst>
            <pc:docMk/>
            <pc:sldMk cId="3294521934" sldId="258"/>
            <ac:spMk id="39" creationId="{49DE1E91-107B-449F-9FDD-4FE176F0EEB0}"/>
          </ac:spMkLst>
        </pc:spChg>
        <pc:spChg chg="mod ord">
          <ac:chgData name="Sethukumar  Nikhil" userId="2c9455f0-f693-4ef5-a93e-8b6ab6253860" providerId="ADAL" clId="{31E2D1E9-21AC-472B-BF7D-4CF00D912258}" dt="2022-10-16T17:31:06.750" v="1386" actId="166"/>
          <ac:spMkLst>
            <pc:docMk/>
            <pc:sldMk cId="3294521934" sldId="258"/>
            <ac:spMk id="43" creationId="{D5BCCB02-C64A-4E31-B936-59CA4233871F}"/>
          </ac:spMkLst>
        </pc:spChg>
        <pc:spChg chg="mod ord">
          <ac:chgData name="Sethukumar  Nikhil" userId="2c9455f0-f693-4ef5-a93e-8b6ab6253860" providerId="ADAL" clId="{31E2D1E9-21AC-472B-BF7D-4CF00D912258}" dt="2022-10-16T17:31:06.750" v="1386" actId="166"/>
          <ac:spMkLst>
            <pc:docMk/>
            <pc:sldMk cId="3294521934" sldId="258"/>
            <ac:spMk id="44" creationId="{DCEC6967-B752-4211-82E7-3E2A847C1A16}"/>
          </ac:spMkLst>
        </pc:spChg>
        <pc:spChg chg="mod ord">
          <ac:chgData name="Sethukumar  Nikhil" userId="2c9455f0-f693-4ef5-a93e-8b6ab6253860" providerId="ADAL" clId="{31E2D1E9-21AC-472B-BF7D-4CF00D912258}" dt="2022-10-16T17:31:06.750" v="1386" actId="166"/>
          <ac:spMkLst>
            <pc:docMk/>
            <pc:sldMk cId="3294521934" sldId="258"/>
            <ac:spMk id="45" creationId="{39E5673F-485B-401A-8049-5F4CB6F9A0A4}"/>
          </ac:spMkLst>
        </pc:spChg>
        <pc:spChg chg="add del mod">
          <ac:chgData name="Sethukumar  Nikhil" userId="2c9455f0-f693-4ef5-a93e-8b6ab6253860" providerId="ADAL" clId="{31E2D1E9-21AC-472B-BF7D-4CF00D912258}" dt="2022-10-16T17:31:30.192" v="1389" actId="478"/>
          <ac:spMkLst>
            <pc:docMk/>
            <pc:sldMk cId="3294521934" sldId="258"/>
            <ac:spMk id="68" creationId="{951704A4-CB79-4FCC-A44D-A92AA13FC9E2}"/>
          </ac:spMkLst>
        </pc:spChg>
        <pc:spChg chg="add mod">
          <ac:chgData name="Sethukumar  Nikhil" userId="2c9455f0-f693-4ef5-a93e-8b6ab6253860" providerId="ADAL" clId="{31E2D1E9-21AC-472B-BF7D-4CF00D912258}" dt="2022-10-16T17:27:44.850" v="1333"/>
          <ac:spMkLst>
            <pc:docMk/>
            <pc:sldMk cId="3294521934" sldId="258"/>
            <ac:spMk id="69" creationId="{D77CE02B-3C95-45F7-827B-9A1AD39359CF}"/>
          </ac:spMkLst>
        </pc:spChg>
        <pc:spChg chg="add mod">
          <ac:chgData name="Sethukumar  Nikhil" userId="2c9455f0-f693-4ef5-a93e-8b6ab6253860" providerId="ADAL" clId="{31E2D1E9-21AC-472B-BF7D-4CF00D912258}" dt="2022-10-16T17:27:44.850" v="1333"/>
          <ac:spMkLst>
            <pc:docMk/>
            <pc:sldMk cId="3294521934" sldId="258"/>
            <ac:spMk id="70" creationId="{8C80A1A6-71BB-44B6-A8BF-057C83A45AF4}"/>
          </ac:spMkLst>
        </pc:spChg>
        <pc:spChg chg="add mod">
          <ac:chgData name="Sethukumar  Nikhil" userId="2c9455f0-f693-4ef5-a93e-8b6ab6253860" providerId="ADAL" clId="{31E2D1E9-21AC-472B-BF7D-4CF00D912258}" dt="2022-10-16T17:36:10.693" v="1409" actId="1076"/>
          <ac:spMkLst>
            <pc:docMk/>
            <pc:sldMk cId="3294521934" sldId="258"/>
            <ac:spMk id="71" creationId="{CA635377-2C90-4970-982A-8E626CC61CBD}"/>
          </ac:spMkLst>
        </pc:spChg>
        <pc:spChg chg="add mod">
          <ac:chgData name="Sethukumar  Nikhil" userId="2c9455f0-f693-4ef5-a93e-8b6ab6253860" providerId="ADAL" clId="{31E2D1E9-21AC-472B-BF7D-4CF00D912258}" dt="2022-10-16T17:32:04.554" v="1394" actId="1076"/>
          <ac:spMkLst>
            <pc:docMk/>
            <pc:sldMk cId="3294521934" sldId="258"/>
            <ac:spMk id="72" creationId="{5AB432CD-7E23-4ACD-BF99-30851B516A81}"/>
          </ac:spMkLst>
        </pc:spChg>
        <pc:spChg chg="add del mod">
          <ac:chgData name="Sethukumar  Nikhil" userId="2c9455f0-f693-4ef5-a93e-8b6ab6253860" providerId="ADAL" clId="{31E2D1E9-21AC-472B-BF7D-4CF00D912258}" dt="2022-10-16T17:35:06.962" v="1402"/>
          <ac:spMkLst>
            <pc:docMk/>
            <pc:sldMk cId="3294521934" sldId="258"/>
            <ac:spMk id="73" creationId="{B4A1A6F1-5090-4368-9037-68F3A3A816FA}"/>
          </ac:spMkLst>
        </pc:spChg>
        <pc:spChg chg="add del mod">
          <ac:chgData name="Sethukumar  Nikhil" userId="2c9455f0-f693-4ef5-a93e-8b6ab6253860" providerId="ADAL" clId="{31E2D1E9-21AC-472B-BF7D-4CF00D912258}" dt="2022-10-16T17:35:06.962" v="1402"/>
          <ac:spMkLst>
            <pc:docMk/>
            <pc:sldMk cId="3294521934" sldId="258"/>
            <ac:spMk id="74" creationId="{C20D5736-4C15-47CF-B833-68BC620B3F99}"/>
          </ac:spMkLst>
        </pc:spChg>
        <pc:spChg chg="add mod ord">
          <ac:chgData name="Sethukumar  Nikhil" userId="2c9455f0-f693-4ef5-a93e-8b6ab6253860" providerId="ADAL" clId="{31E2D1E9-21AC-472B-BF7D-4CF00D912258}" dt="2022-10-16T17:35:38.905" v="1407" actId="167"/>
          <ac:spMkLst>
            <pc:docMk/>
            <pc:sldMk cId="3294521934" sldId="258"/>
            <ac:spMk id="75" creationId="{CC64F18B-3D64-4B99-A6BA-3E03DCFFFB20}"/>
          </ac:spMkLst>
        </pc:spChg>
        <pc:spChg chg="add mod ord">
          <ac:chgData name="Sethukumar  Nikhil" userId="2c9455f0-f693-4ef5-a93e-8b6ab6253860" providerId="ADAL" clId="{31E2D1E9-21AC-472B-BF7D-4CF00D912258}" dt="2022-10-16T17:35:38.905" v="1407" actId="167"/>
          <ac:spMkLst>
            <pc:docMk/>
            <pc:sldMk cId="3294521934" sldId="258"/>
            <ac:spMk id="76" creationId="{F7156F50-5972-4354-9DB3-D00B5B9DC4B0}"/>
          </ac:spMkLst>
        </pc:spChg>
      </pc:sldChg>
      <pc:sldChg chg="addSp delSp modSp add mod">
        <pc:chgData name="Sethukumar  Nikhil" userId="2c9455f0-f693-4ef5-a93e-8b6ab6253860" providerId="ADAL" clId="{31E2D1E9-21AC-472B-BF7D-4CF00D912258}" dt="2022-10-17T23:18:14.258" v="2394" actId="1076"/>
        <pc:sldMkLst>
          <pc:docMk/>
          <pc:sldMk cId="3545094920" sldId="259"/>
        </pc:sldMkLst>
        <pc:spChg chg="mod">
          <ac:chgData name="Sethukumar  Nikhil" userId="2c9455f0-f693-4ef5-a93e-8b6ab6253860" providerId="ADAL" clId="{31E2D1E9-21AC-472B-BF7D-4CF00D912258}" dt="2022-10-16T17:24:25.197" v="1319" actId="1076"/>
          <ac:spMkLst>
            <pc:docMk/>
            <pc:sldMk cId="3545094920" sldId="259"/>
            <ac:spMk id="17" creationId="{0F100C88-C90B-47D9-9718-291CF8360BF8}"/>
          </ac:spMkLst>
        </pc:spChg>
        <pc:spChg chg="del">
          <ac:chgData name="Sethukumar  Nikhil" userId="2c9455f0-f693-4ef5-a93e-8b6ab6253860" providerId="ADAL" clId="{31E2D1E9-21AC-472B-BF7D-4CF00D912258}" dt="2022-10-16T17:33:41.898" v="1395" actId="478"/>
          <ac:spMkLst>
            <pc:docMk/>
            <pc:sldMk cId="3545094920" sldId="259"/>
            <ac:spMk id="27" creationId="{BA093A52-58DC-4005-830B-5BCB3F9D0E7E}"/>
          </ac:spMkLst>
        </pc:spChg>
        <pc:spChg chg="del">
          <ac:chgData name="Sethukumar  Nikhil" userId="2c9455f0-f693-4ef5-a93e-8b6ab6253860" providerId="ADAL" clId="{31E2D1E9-21AC-472B-BF7D-4CF00D912258}" dt="2022-10-16T17:24:14.869" v="1318" actId="478"/>
          <ac:spMkLst>
            <pc:docMk/>
            <pc:sldMk cId="3545094920" sldId="259"/>
            <ac:spMk id="28" creationId="{866C15E3-DD5C-4B52-838E-ED85D2EB3826}"/>
          </ac:spMkLst>
        </pc:spChg>
        <pc:spChg chg="del">
          <ac:chgData name="Sethukumar  Nikhil" userId="2c9455f0-f693-4ef5-a93e-8b6ab6253860" providerId="ADAL" clId="{31E2D1E9-21AC-472B-BF7D-4CF00D912258}" dt="2022-10-16T17:24:14.869" v="1318" actId="478"/>
          <ac:spMkLst>
            <pc:docMk/>
            <pc:sldMk cId="3545094920" sldId="259"/>
            <ac:spMk id="29" creationId="{A7F62BAE-3AAE-415D-9142-E900F7AD99BA}"/>
          </ac:spMkLst>
        </pc:spChg>
        <pc:spChg chg="del">
          <ac:chgData name="Sethukumar  Nikhil" userId="2c9455f0-f693-4ef5-a93e-8b6ab6253860" providerId="ADAL" clId="{31E2D1E9-21AC-472B-BF7D-4CF00D912258}" dt="2022-10-16T17:24:14.869" v="1318" actId="478"/>
          <ac:spMkLst>
            <pc:docMk/>
            <pc:sldMk cId="3545094920" sldId="259"/>
            <ac:spMk id="30" creationId="{41D18AFE-83C2-4D67-8860-31B0A71F69C8}"/>
          </ac:spMkLst>
        </pc:spChg>
        <pc:spChg chg="del">
          <ac:chgData name="Sethukumar  Nikhil" userId="2c9455f0-f693-4ef5-a93e-8b6ab6253860" providerId="ADAL" clId="{31E2D1E9-21AC-472B-BF7D-4CF00D912258}" dt="2022-10-16T17:24:14.869" v="1318" actId="478"/>
          <ac:spMkLst>
            <pc:docMk/>
            <pc:sldMk cId="3545094920" sldId="259"/>
            <ac:spMk id="43" creationId="{D5BCCB02-C64A-4E31-B936-59CA4233871F}"/>
          </ac:spMkLst>
        </pc:spChg>
        <pc:spChg chg="del">
          <ac:chgData name="Sethukumar  Nikhil" userId="2c9455f0-f693-4ef5-a93e-8b6ab6253860" providerId="ADAL" clId="{31E2D1E9-21AC-472B-BF7D-4CF00D912258}" dt="2022-10-16T17:24:14.869" v="1318" actId="478"/>
          <ac:spMkLst>
            <pc:docMk/>
            <pc:sldMk cId="3545094920" sldId="259"/>
            <ac:spMk id="44" creationId="{DCEC6967-B752-4211-82E7-3E2A847C1A16}"/>
          </ac:spMkLst>
        </pc:spChg>
        <pc:spChg chg="del">
          <ac:chgData name="Sethukumar  Nikhil" userId="2c9455f0-f693-4ef5-a93e-8b6ab6253860" providerId="ADAL" clId="{31E2D1E9-21AC-472B-BF7D-4CF00D912258}" dt="2022-10-16T17:24:14.869" v="1318" actId="478"/>
          <ac:spMkLst>
            <pc:docMk/>
            <pc:sldMk cId="3545094920" sldId="259"/>
            <ac:spMk id="45" creationId="{39E5673F-485B-401A-8049-5F4CB6F9A0A4}"/>
          </ac:spMkLst>
        </pc:spChg>
        <pc:spChg chg="mod">
          <ac:chgData name="Sethukumar  Nikhil" userId="2c9455f0-f693-4ef5-a93e-8b6ab6253860" providerId="ADAL" clId="{31E2D1E9-21AC-472B-BF7D-4CF00D912258}" dt="2022-10-17T23:18:14.258" v="2394" actId="1076"/>
          <ac:spMkLst>
            <pc:docMk/>
            <pc:sldMk cId="3545094920" sldId="259"/>
            <ac:spMk id="64" creationId="{54DD531C-B698-4FD5-A818-34103187AE30}"/>
          </ac:spMkLst>
        </pc:spChg>
        <pc:spChg chg="mod">
          <ac:chgData name="Sethukumar  Nikhil" userId="2c9455f0-f693-4ef5-a93e-8b6ab6253860" providerId="ADAL" clId="{31E2D1E9-21AC-472B-BF7D-4CF00D912258}" dt="2022-10-16T17:24:32.569" v="1320" actId="1076"/>
          <ac:spMkLst>
            <pc:docMk/>
            <pc:sldMk cId="3545094920" sldId="259"/>
            <ac:spMk id="68" creationId="{951704A4-CB79-4FCC-A44D-A92AA13FC9E2}"/>
          </ac:spMkLst>
        </pc:spChg>
        <pc:spChg chg="add mod">
          <ac:chgData name="Sethukumar  Nikhil" userId="2c9455f0-f693-4ef5-a93e-8b6ab6253860" providerId="ADAL" clId="{31E2D1E9-21AC-472B-BF7D-4CF00D912258}" dt="2022-10-16T17:34:07.941" v="1399" actId="1076"/>
          <ac:spMkLst>
            <pc:docMk/>
            <pc:sldMk cId="3545094920" sldId="259"/>
            <ac:spMk id="69" creationId="{FDC1D91B-70D0-4FAB-A4EB-4B66D3064D95}"/>
          </ac:spMkLst>
        </pc:spChg>
      </pc:sldChg>
      <pc:sldChg chg="addSp delSp modSp add mod">
        <pc:chgData name="Sethukumar  Nikhil" userId="2c9455f0-f693-4ef5-a93e-8b6ab6253860" providerId="ADAL" clId="{31E2D1E9-21AC-472B-BF7D-4CF00D912258}" dt="2022-10-17T23:18:37.201" v="2395" actId="20577"/>
        <pc:sldMkLst>
          <pc:docMk/>
          <pc:sldMk cId="4166520435" sldId="260"/>
        </pc:sldMkLst>
        <pc:spChg chg="del">
          <ac:chgData name="Sethukumar  Nikhil" userId="2c9455f0-f693-4ef5-a93e-8b6ab6253860" providerId="ADAL" clId="{31E2D1E9-21AC-472B-BF7D-4CF00D912258}" dt="2022-10-17T22:20:28.572" v="1983" actId="478"/>
          <ac:spMkLst>
            <pc:docMk/>
            <pc:sldMk cId="4166520435" sldId="260"/>
            <ac:spMk id="3" creationId="{C26F5A55-807B-495B-AE1B-836C33BD968C}"/>
          </ac:spMkLst>
        </pc:spChg>
        <pc:spChg chg="add del">
          <ac:chgData name="Sethukumar  Nikhil" userId="2c9455f0-f693-4ef5-a93e-8b6ab6253860" providerId="ADAL" clId="{31E2D1E9-21AC-472B-BF7D-4CF00D912258}" dt="2022-10-17T22:20:43.855" v="1988" actId="478"/>
          <ac:spMkLst>
            <pc:docMk/>
            <pc:sldMk cId="4166520435" sldId="260"/>
            <ac:spMk id="4" creationId="{A4C3CC28-5F57-47A4-95C3-B80E046A85DF}"/>
          </ac:spMkLst>
        </pc:spChg>
        <pc:spChg chg="del">
          <ac:chgData name="Sethukumar  Nikhil" userId="2c9455f0-f693-4ef5-a93e-8b6ab6253860" providerId="ADAL" clId="{31E2D1E9-21AC-472B-BF7D-4CF00D912258}" dt="2022-10-17T22:20:28.572" v="1983" actId="478"/>
          <ac:spMkLst>
            <pc:docMk/>
            <pc:sldMk cId="4166520435" sldId="260"/>
            <ac:spMk id="9" creationId="{0E8D87F6-910D-4290-BAAE-D3A004F37BF4}"/>
          </ac:spMkLst>
        </pc:spChg>
        <pc:spChg chg="del">
          <ac:chgData name="Sethukumar  Nikhil" userId="2c9455f0-f693-4ef5-a93e-8b6ab6253860" providerId="ADAL" clId="{31E2D1E9-21AC-472B-BF7D-4CF00D912258}" dt="2022-10-17T22:20:28.572" v="1983" actId="478"/>
          <ac:spMkLst>
            <pc:docMk/>
            <pc:sldMk cId="4166520435" sldId="260"/>
            <ac:spMk id="12" creationId="{1626E047-EDE5-42BE-A728-197E127B527C}"/>
          </ac:spMkLst>
        </pc:spChg>
        <pc:spChg chg="del">
          <ac:chgData name="Sethukumar  Nikhil" userId="2c9455f0-f693-4ef5-a93e-8b6ab6253860" providerId="ADAL" clId="{31E2D1E9-21AC-472B-BF7D-4CF00D912258}" dt="2022-10-17T22:20:28.572" v="1983" actId="478"/>
          <ac:spMkLst>
            <pc:docMk/>
            <pc:sldMk cId="4166520435" sldId="260"/>
            <ac:spMk id="13" creationId="{0550B18E-109C-4118-8BFB-E0949DC8EE53}"/>
          </ac:spMkLst>
        </pc:spChg>
        <pc:spChg chg="del">
          <ac:chgData name="Sethukumar  Nikhil" userId="2c9455f0-f693-4ef5-a93e-8b6ab6253860" providerId="ADAL" clId="{31E2D1E9-21AC-472B-BF7D-4CF00D912258}" dt="2022-10-17T22:20:28.572" v="1983" actId="478"/>
          <ac:spMkLst>
            <pc:docMk/>
            <pc:sldMk cId="4166520435" sldId="260"/>
            <ac:spMk id="14" creationId="{C7F5FE8B-F58C-472A-A261-EBDBA9A9B48C}"/>
          </ac:spMkLst>
        </pc:spChg>
        <pc:spChg chg="del">
          <ac:chgData name="Sethukumar  Nikhil" userId="2c9455f0-f693-4ef5-a93e-8b6ab6253860" providerId="ADAL" clId="{31E2D1E9-21AC-472B-BF7D-4CF00D912258}" dt="2022-10-17T22:20:28.572" v="1983" actId="478"/>
          <ac:spMkLst>
            <pc:docMk/>
            <pc:sldMk cId="4166520435" sldId="260"/>
            <ac:spMk id="15" creationId="{89F66501-6C5D-48BB-815E-6FA3C7436776}"/>
          </ac:spMkLst>
        </pc:spChg>
        <pc:spChg chg="del">
          <ac:chgData name="Sethukumar  Nikhil" userId="2c9455f0-f693-4ef5-a93e-8b6ab6253860" providerId="ADAL" clId="{31E2D1E9-21AC-472B-BF7D-4CF00D912258}" dt="2022-10-17T22:20:28.572" v="1983" actId="478"/>
          <ac:spMkLst>
            <pc:docMk/>
            <pc:sldMk cId="4166520435" sldId="260"/>
            <ac:spMk id="20" creationId="{61BB3E2F-C983-4FFD-8B89-C1BA10CE3BD5}"/>
          </ac:spMkLst>
        </pc:spChg>
        <pc:spChg chg="del">
          <ac:chgData name="Sethukumar  Nikhil" userId="2c9455f0-f693-4ef5-a93e-8b6ab6253860" providerId="ADAL" clId="{31E2D1E9-21AC-472B-BF7D-4CF00D912258}" dt="2022-10-17T22:20:28.572" v="1983" actId="478"/>
          <ac:spMkLst>
            <pc:docMk/>
            <pc:sldMk cId="4166520435" sldId="260"/>
            <ac:spMk id="21" creationId="{0DB697A1-1FCA-43B9-B4B6-6B0152E09CEA}"/>
          </ac:spMkLst>
        </pc:spChg>
        <pc:spChg chg="del">
          <ac:chgData name="Sethukumar  Nikhil" userId="2c9455f0-f693-4ef5-a93e-8b6ab6253860" providerId="ADAL" clId="{31E2D1E9-21AC-472B-BF7D-4CF00D912258}" dt="2022-10-17T22:20:28.572" v="1983" actId="478"/>
          <ac:spMkLst>
            <pc:docMk/>
            <pc:sldMk cId="4166520435" sldId="260"/>
            <ac:spMk id="25" creationId="{CFC13BFA-B9CF-4D92-A1F8-6FD378030FFF}"/>
          </ac:spMkLst>
        </pc:spChg>
        <pc:spChg chg="del">
          <ac:chgData name="Sethukumar  Nikhil" userId="2c9455f0-f693-4ef5-a93e-8b6ab6253860" providerId="ADAL" clId="{31E2D1E9-21AC-472B-BF7D-4CF00D912258}" dt="2022-10-17T22:20:28.572" v="1983" actId="478"/>
          <ac:spMkLst>
            <pc:docMk/>
            <pc:sldMk cId="4166520435" sldId="260"/>
            <ac:spMk id="26" creationId="{4B9ABC65-88A7-4EE2-86B2-1796806DD2EA}"/>
          </ac:spMkLst>
        </pc:spChg>
        <pc:spChg chg="del mod">
          <ac:chgData name="Sethukumar  Nikhil" userId="2c9455f0-f693-4ef5-a93e-8b6ab6253860" providerId="ADAL" clId="{31E2D1E9-21AC-472B-BF7D-4CF00D912258}" dt="2022-10-17T22:20:46.087" v="1989" actId="478"/>
          <ac:spMkLst>
            <pc:docMk/>
            <pc:sldMk cId="4166520435" sldId="260"/>
            <ac:spMk id="28" creationId="{866C15E3-DD5C-4B52-838E-ED85D2EB3826}"/>
          </ac:spMkLst>
        </pc:spChg>
        <pc:spChg chg="del">
          <ac:chgData name="Sethukumar  Nikhil" userId="2c9455f0-f693-4ef5-a93e-8b6ab6253860" providerId="ADAL" clId="{31E2D1E9-21AC-472B-BF7D-4CF00D912258}" dt="2022-10-17T22:20:38.304" v="1985" actId="478"/>
          <ac:spMkLst>
            <pc:docMk/>
            <pc:sldMk cId="4166520435" sldId="260"/>
            <ac:spMk id="29" creationId="{A7F62BAE-3AAE-415D-9142-E900F7AD99BA}"/>
          </ac:spMkLst>
        </pc:spChg>
        <pc:spChg chg="del">
          <ac:chgData name="Sethukumar  Nikhil" userId="2c9455f0-f693-4ef5-a93e-8b6ab6253860" providerId="ADAL" clId="{31E2D1E9-21AC-472B-BF7D-4CF00D912258}" dt="2022-10-17T22:21:05.350" v="1991" actId="478"/>
          <ac:spMkLst>
            <pc:docMk/>
            <pc:sldMk cId="4166520435" sldId="260"/>
            <ac:spMk id="30" creationId="{41D18AFE-83C2-4D67-8860-31B0A71F69C8}"/>
          </ac:spMkLst>
        </pc:spChg>
        <pc:spChg chg="del">
          <ac:chgData name="Sethukumar  Nikhil" userId="2c9455f0-f693-4ef5-a93e-8b6ab6253860" providerId="ADAL" clId="{31E2D1E9-21AC-472B-BF7D-4CF00D912258}" dt="2022-10-17T22:20:28.572" v="1983" actId="478"/>
          <ac:spMkLst>
            <pc:docMk/>
            <pc:sldMk cId="4166520435" sldId="260"/>
            <ac:spMk id="32" creationId="{BAEF75BC-E01A-4838-8A19-54D47CA4CDE3}"/>
          </ac:spMkLst>
        </pc:spChg>
        <pc:spChg chg="del">
          <ac:chgData name="Sethukumar  Nikhil" userId="2c9455f0-f693-4ef5-a93e-8b6ab6253860" providerId="ADAL" clId="{31E2D1E9-21AC-472B-BF7D-4CF00D912258}" dt="2022-10-17T22:20:28.572" v="1983" actId="478"/>
          <ac:spMkLst>
            <pc:docMk/>
            <pc:sldMk cId="4166520435" sldId="260"/>
            <ac:spMk id="33" creationId="{AD4F9383-8CD0-4701-8D02-75948B900E3E}"/>
          </ac:spMkLst>
        </pc:spChg>
        <pc:spChg chg="del">
          <ac:chgData name="Sethukumar  Nikhil" userId="2c9455f0-f693-4ef5-a93e-8b6ab6253860" providerId="ADAL" clId="{31E2D1E9-21AC-472B-BF7D-4CF00D912258}" dt="2022-10-17T22:20:28.572" v="1983" actId="478"/>
          <ac:spMkLst>
            <pc:docMk/>
            <pc:sldMk cId="4166520435" sldId="260"/>
            <ac:spMk id="34" creationId="{80CC8C3C-223D-43B6-BC59-63F6D12A079F}"/>
          </ac:spMkLst>
        </pc:spChg>
        <pc:spChg chg="del">
          <ac:chgData name="Sethukumar  Nikhil" userId="2c9455f0-f693-4ef5-a93e-8b6ab6253860" providerId="ADAL" clId="{31E2D1E9-21AC-472B-BF7D-4CF00D912258}" dt="2022-10-17T22:20:28.572" v="1983" actId="478"/>
          <ac:spMkLst>
            <pc:docMk/>
            <pc:sldMk cId="4166520435" sldId="260"/>
            <ac:spMk id="35" creationId="{921AA2C1-930B-47A5-9A09-DF53800BE3C5}"/>
          </ac:spMkLst>
        </pc:spChg>
        <pc:spChg chg="del">
          <ac:chgData name="Sethukumar  Nikhil" userId="2c9455f0-f693-4ef5-a93e-8b6ab6253860" providerId="ADAL" clId="{31E2D1E9-21AC-472B-BF7D-4CF00D912258}" dt="2022-10-17T22:20:28.572" v="1983" actId="478"/>
          <ac:spMkLst>
            <pc:docMk/>
            <pc:sldMk cId="4166520435" sldId="260"/>
            <ac:spMk id="37" creationId="{2933902E-01C0-44E6-972C-392121BAC453}"/>
          </ac:spMkLst>
        </pc:spChg>
        <pc:spChg chg="del">
          <ac:chgData name="Sethukumar  Nikhil" userId="2c9455f0-f693-4ef5-a93e-8b6ab6253860" providerId="ADAL" clId="{31E2D1E9-21AC-472B-BF7D-4CF00D912258}" dt="2022-10-17T22:20:28.572" v="1983" actId="478"/>
          <ac:spMkLst>
            <pc:docMk/>
            <pc:sldMk cId="4166520435" sldId="260"/>
            <ac:spMk id="38" creationId="{A7184577-90FC-4C56-96BB-FB99737B2C98}"/>
          </ac:spMkLst>
        </pc:spChg>
        <pc:spChg chg="del">
          <ac:chgData name="Sethukumar  Nikhil" userId="2c9455f0-f693-4ef5-a93e-8b6ab6253860" providerId="ADAL" clId="{31E2D1E9-21AC-472B-BF7D-4CF00D912258}" dt="2022-10-17T22:20:28.572" v="1983" actId="478"/>
          <ac:spMkLst>
            <pc:docMk/>
            <pc:sldMk cId="4166520435" sldId="260"/>
            <ac:spMk id="40" creationId="{A2522CAA-CB94-4342-9358-FAD6813501C0}"/>
          </ac:spMkLst>
        </pc:spChg>
        <pc:spChg chg="del">
          <ac:chgData name="Sethukumar  Nikhil" userId="2c9455f0-f693-4ef5-a93e-8b6ab6253860" providerId="ADAL" clId="{31E2D1E9-21AC-472B-BF7D-4CF00D912258}" dt="2022-10-17T22:20:28.572" v="1983" actId="478"/>
          <ac:spMkLst>
            <pc:docMk/>
            <pc:sldMk cId="4166520435" sldId="260"/>
            <ac:spMk id="41" creationId="{7AB576EC-C82E-41CE-80B0-A6106C5947CC}"/>
          </ac:spMkLst>
        </pc:spChg>
        <pc:spChg chg="del">
          <ac:chgData name="Sethukumar  Nikhil" userId="2c9455f0-f693-4ef5-a93e-8b6ab6253860" providerId="ADAL" clId="{31E2D1E9-21AC-472B-BF7D-4CF00D912258}" dt="2022-10-17T22:20:28.572" v="1983" actId="478"/>
          <ac:spMkLst>
            <pc:docMk/>
            <pc:sldMk cId="4166520435" sldId="260"/>
            <ac:spMk id="42" creationId="{1F3AB59F-88E4-415D-B034-0E56486F1710}"/>
          </ac:spMkLst>
        </pc:spChg>
        <pc:spChg chg="del">
          <ac:chgData name="Sethukumar  Nikhil" userId="2c9455f0-f693-4ef5-a93e-8b6ab6253860" providerId="ADAL" clId="{31E2D1E9-21AC-472B-BF7D-4CF00D912258}" dt="2022-10-17T22:21:03.761" v="1990" actId="478"/>
          <ac:spMkLst>
            <pc:docMk/>
            <pc:sldMk cId="4166520435" sldId="260"/>
            <ac:spMk id="43" creationId="{D5BCCB02-C64A-4E31-B936-59CA4233871F}"/>
          </ac:spMkLst>
        </pc:spChg>
        <pc:spChg chg="del">
          <ac:chgData name="Sethukumar  Nikhil" userId="2c9455f0-f693-4ef5-a93e-8b6ab6253860" providerId="ADAL" clId="{31E2D1E9-21AC-472B-BF7D-4CF00D912258}" dt="2022-10-17T22:21:03.761" v="1990" actId="478"/>
          <ac:spMkLst>
            <pc:docMk/>
            <pc:sldMk cId="4166520435" sldId="260"/>
            <ac:spMk id="44" creationId="{DCEC6967-B752-4211-82E7-3E2A847C1A16}"/>
          </ac:spMkLst>
        </pc:spChg>
        <pc:spChg chg="del">
          <ac:chgData name="Sethukumar  Nikhil" userId="2c9455f0-f693-4ef5-a93e-8b6ab6253860" providerId="ADAL" clId="{31E2D1E9-21AC-472B-BF7D-4CF00D912258}" dt="2022-10-17T22:21:03.761" v="1990" actId="478"/>
          <ac:spMkLst>
            <pc:docMk/>
            <pc:sldMk cId="4166520435" sldId="260"/>
            <ac:spMk id="45" creationId="{39E5673F-485B-401A-8049-5F4CB6F9A0A4}"/>
          </ac:spMkLst>
        </pc:spChg>
        <pc:spChg chg="del">
          <ac:chgData name="Sethukumar  Nikhil" userId="2c9455f0-f693-4ef5-a93e-8b6ab6253860" providerId="ADAL" clId="{31E2D1E9-21AC-472B-BF7D-4CF00D912258}" dt="2022-10-17T22:20:28.572" v="1983" actId="478"/>
          <ac:spMkLst>
            <pc:docMk/>
            <pc:sldMk cId="4166520435" sldId="260"/>
            <ac:spMk id="46" creationId="{F54C0776-DA7E-4042-BD6D-07EF2EF72A4D}"/>
          </ac:spMkLst>
        </pc:spChg>
        <pc:spChg chg="del">
          <ac:chgData name="Sethukumar  Nikhil" userId="2c9455f0-f693-4ef5-a93e-8b6ab6253860" providerId="ADAL" clId="{31E2D1E9-21AC-472B-BF7D-4CF00D912258}" dt="2022-10-17T22:20:28.572" v="1983" actId="478"/>
          <ac:spMkLst>
            <pc:docMk/>
            <pc:sldMk cId="4166520435" sldId="260"/>
            <ac:spMk id="47" creationId="{CB12BD51-9706-4950-8B15-AB259CABC2B4}"/>
          </ac:spMkLst>
        </pc:spChg>
        <pc:spChg chg="del">
          <ac:chgData name="Sethukumar  Nikhil" userId="2c9455f0-f693-4ef5-a93e-8b6ab6253860" providerId="ADAL" clId="{31E2D1E9-21AC-472B-BF7D-4CF00D912258}" dt="2022-10-17T22:20:28.572" v="1983" actId="478"/>
          <ac:spMkLst>
            <pc:docMk/>
            <pc:sldMk cId="4166520435" sldId="260"/>
            <ac:spMk id="48" creationId="{F355FC63-5906-45CD-A61A-756EF2C07FB0}"/>
          </ac:spMkLst>
        </pc:spChg>
        <pc:spChg chg="del">
          <ac:chgData name="Sethukumar  Nikhil" userId="2c9455f0-f693-4ef5-a93e-8b6ab6253860" providerId="ADAL" clId="{31E2D1E9-21AC-472B-BF7D-4CF00D912258}" dt="2022-10-17T22:20:28.572" v="1983" actId="478"/>
          <ac:spMkLst>
            <pc:docMk/>
            <pc:sldMk cId="4166520435" sldId="260"/>
            <ac:spMk id="50" creationId="{D2B92321-D0CE-40CE-A36B-511AF1711E88}"/>
          </ac:spMkLst>
        </pc:spChg>
        <pc:spChg chg="del">
          <ac:chgData name="Sethukumar  Nikhil" userId="2c9455f0-f693-4ef5-a93e-8b6ab6253860" providerId="ADAL" clId="{31E2D1E9-21AC-472B-BF7D-4CF00D912258}" dt="2022-10-17T22:20:28.572" v="1983" actId="478"/>
          <ac:spMkLst>
            <pc:docMk/>
            <pc:sldMk cId="4166520435" sldId="260"/>
            <ac:spMk id="51" creationId="{05B74C4E-58F0-4BE2-9179-FC25AF8E628F}"/>
          </ac:spMkLst>
        </pc:spChg>
        <pc:spChg chg="del">
          <ac:chgData name="Sethukumar  Nikhil" userId="2c9455f0-f693-4ef5-a93e-8b6ab6253860" providerId="ADAL" clId="{31E2D1E9-21AC-472B-BF7D-4CF00D912258}" dt="2022-10-17T22:20:28.572" v="1983" actId="478"/>
          <ac:spMkLst>
            <pc:docMk/>
            <pc:sldMk cId="4166520435" sldId="260"/>
            <ac:spMk id="53" creationId="{0CFF736C-E0C6-41AE-9F40-49056F3765E4}"/>
          </ac:spMkLst>
        </pc:spChg>
        <pc:spChg chg="del">
          <ac:chgData name="Sethukumar  Nikhil" userId="2c9455f0-f693-4ef5-a93e-8b6ab6253860" providerId="ADAL" clId="{31E2D1E9-21AC-472B-BF7D-4CF00D912258}" dt="2022-10-17T22:20:28.572" v="1983" actId="478"/>
          <ac:spMkLst>
            <pc:docMk/>
            <pc:sldMk cId="4166520435" sldId="260"/>
            <ac:spMk id="54" creationId="{325886A8-72A1-41F2-B9A1-36070B3FCB0C}"/>
          </ac:spMkLst>
        </pc:spChg>
        <pc:spChg chg="del">
          <ac:chgData name="Sethukumar  Nikhil" userId="2c9455f0-f693-4ef5-a93e-8b6ab6253860" providerId="ADAL" clId="{31E2D1E9-21AC-472B-BF7D-4CF00D912258}" dt="2022-10-17T22:20:28.572" v="1983" actId="478"/>
          <ac:spMkLst>
            <pc:docMk/>
            <pc:sldMk cId="4166520435" sldId="260"/>
            <ac:spMk id="55" creationId="{55F71553-58E3-40B9-B91D-4C5B4C80965A}"/>
          </ac:spMkLst>
        </pc:spChg>
        <pc:spChg chg="del">
          <ac:chgData name="Sethukumar  Nikhil" userId="2c9455f0-f693-4ef5-a93e-8b6ab6253860" providerId="ADAL" clId="{31E2D1E9-21AC-472B-BF7D-4CF00D912258}" dt="2022-10-17T22:20:28.572" v="1983" actId="478"/>
          <ac:spMkLst>
            <pc:docMk/>
            <pc:sldMk cId="4166520435" sldId="260"/>
            <ac:spMk id="56" creationId="{89D97286-0165-4A2A-8095-C777144C0C9B}"/>
          </ac:spMkLst>
        </pc:spChg>
        <pc:spChg chg="del">
          <ac:chgData name="Sethukumar  Nikhil" userId="2c9455f0-f693-4ef5-a93e-8b6ab6253860" providerId="ADAL" clId="{31E2D1E9-21AC-472B-BF7D-4CF00D912258}" dt="2022-10-17T22:20:28.572" v="1983" actId="478"/>
          <ac:spMkLst>
            <pc:docMk/>
            <pc:sldMk cId="4166520435" sldId="260"/>
            <ac:spMk id="57" creationId="{88C83271-4601-48CC-897E-0F53316916A2}"/>
          </ac:spMkLst>
        </pc:spChg>
        <pc:spChg chg="del">
          <ac:chgData name="Sethukumar  Nikhil" userId="2c9455f0-f693-4ef5-a93e-8b6ab6253860" providerId="ADAL" clId="{31E2D1E9-21AC-472B-BF7D-4CF00D912258}" dt="2022-10-17T22:20:28.572" v="1983" actId="478"/>
          <ac:spMkLst>
            <pc:docMk/>
            <pc:sldMk cId="4166520435" sldId="260"/>
            <ac:spMk id="58" creationId="{D993517D-7092-4FA4-99CE-79ECADD64401}"/>
          </ac:spMkLst>
        </pc:spChg>
        <pc:spChg chg="del">
          <ac:chgData name="Sethukumar  Nikhil" userId="2c9455f0-f693-4ef5-a93e-8b6ab6253860" providerId="ADAL" clId="{31E2D1E9-21AC-472B-BF7D-4CF00D912258}" dt="2022-10-17T22:20:28.572" v="1983" actId="478"/>
          <ac:spMkLst>
            <pc:docMk/>
            <pc:sldMk cId="4166520435" sldId="260"/>
            <ac:spMk id="59" creationId="{16383129-D17A-4C99-BCCD-8AE2B4023531}"/>
          </ac:spMkLst>
        </pc:spChg>
        <pc:spChg chg="del">
          <ac:chgData name="Sethukumar  Nikhil" userId="2c9455f0-f693-4ef5-a93e-8b6ab6253860" providerId="ADAL" clId="{31E2D1E9-21AC-472B-BF7D-4CF00D912258}" dt="2022-10-17T22:20:28.572" v="1983" actId="478"/>
          <ac:spMkLst>
            <pc:docMk/>
            <pc:sldMk cId="4166520435" sldId="260"/>
            <ac:spMk id="60" creationId="{C589BA0C-183A-48AF-A983-A0CD5438BDB4}"/>
          </ac:spMkLst>
        </pc:spChg>
        <pc:spChg chg="del">
          <ac:chgData name="Sethukumar  Nikhil" userId="2c9455f0-f693-4ef5-a93e-8b6ab6253860" providerId="ADAL" clId="{31E2D1E9-21AC-472B-BF7D-4CF00D912258}" dt="2022-10-17T22:20:28.572" v="1983" actId="478"/>
          <ac:spMkLst>
            <pc:docMk/>
            <pc:sldMk cId="4166520435" sldId="260"/>
            <ac:spMk id="61" creationId="{1007D32E-FE27-460F-B4C1-E701F148441A}"/>
          </ac:spMkLst>
        </pc:spChg>
        <pc:spChg chg="del">
          <ac:chgData name="Sethukumar  Nikhil" userId="2c9455f0-f693-4ef5-a93e-8b6ab6253860" providerId="ADAL" clId="{31E2D1E9-21AC-472B-BF7D-4CF00D912258}" dt="2022-10-17T22:20:28.572" v="1983" actId="478"/>
          <ac:spMkLst>
            <pc:docMk/>
            <pc:sldMk cId="4166520435" sldId="260"/>
            <ac:spMk id="62" creationId="{D2CED3F5-B3F9-4374-A76B-483405C09FC5}"/>
          </ac:spMkLst>
        </pc:spChg>
        <pc:spChg chg="del">
          <ac:chgData name="Sethukumar  Nikhil" userId="2c9455f0-f693-4ef5-a93e-8b6ab6253860" providerId="ADAL" clId="{31E2D1E9-21AC-472B-BF7D-4CF00D912258}" dt="2022-10-17T22:20:28.572" v="1983" actId="478"/>
          <ac:spMkLst>
            <pc:docMk/>
            <pc:sldMk cId="4166520435" sldId="260"/>
            <ac:spMk id="63" creationId="{FDE15C5E-3423-47AE-BCA5-C125BAF4FA56}"/>
          </ac:spMkLst>
        </pc:spChg>
        <pc:spChg chg="add mod">
          <ac:chgData name="Sethukumar  Nikhil" userId="2c9455f0-f693-4ef5-a93e-8b6ab6253860" providerId="ADAL" clId="{31E2D1E9-21AC-472B-BF7D-4CF00D912258}" dt="2022-10-17T23:17:53.781" v="2393" actId="14100"/>
          <ac:spMkLst>
            <pc:docMk/>
            <pc:sldMk cId="4166520435" sldId="260"/>
            <ac:spMk id="68" creationId="{4AAE7950-2539-4440-BE8E-B26582F2DAD4}"/>
          </ac:spMkLst>
        </pc:spChg>
        <pc:spChg chg="mod">
          <ac:chgData name="Sethukumar  Nikhil" userId="2c9455f0-f693-4ef5-a93e-8b6ab6253860" providerId="ADAL" clId="{31E2D1E9-21AC-472B-BF7D-4CF00D912258}" dt="2022-10-17T23:15:44.580" v="2392" actId="1076"/>
          <ac:spMkLst>
            <pc:docMk/>
            <pc:sldMk cId="4166520435" sldId="260"/>
            <ac:spMk id="71" creationId="{CA635377-2C90-4970-982A-8E626CC61CBD}"/>
          </ac:spMkLst>
        </pc:spChg>
        <pc:spChg chg="add del mod">
          <ac:chgData name="Sethukumar  Nikhil" userId="2c9455f0-f693-4ef5-a93e-8b6ab6253860" providerId="ADAL" clId="{31E2D1E9-21AC-472B-BF7D-4CF00D912258}" dt="2022-10-17T23:14:06.737" v="2389" actId="1076"/>
          <ac:spMkLst>
            <pc:docMk/>
            <pc:sldMk cId="4166520435" sldId="260"/>
            <ac:spMk id="73" creationId="{AAB78D11-1C68-4AE0-ABE2-C79BC6AE9C29}"/>
          </ac:spMkLst>
        </pc:spChg>
        <pc:spChg chg="add del mod">
          <ac:chgData name="Sethukumar  Nikhil" userId="2c9455f0-f693-4ef5-a93e-8b6ab6253860" providerId="ADAL" clId="{31E2D1E9-21AC-472B-BF7D-4CF00D912258}" dt="2022-10-17T22:36:34.973" v="2303" actId="478"/>
          <ac:spMkLst>
            <pc:docMk/>
            <pc:sldMk cId="4166520435" sldId="260"/>
            <ac:spMk id="74" creationId="{C63847D3-BFEF-4E5C-A320-C215FC92268C}"/>
          </ac:spMkLst>
        </pc:spChg>
        <pc:spChg chg="add del mod">
          <ac:chgData name="Sethukumar  Nikhil" userId="2c9455f0-f693-4ef5-a93e-8b6ab6253860" providerId="ADAL" clId="{31E2D1E9-21AC-472B-BF7D-4CF00D912258}" dt="2022-10-17T23:13:22.369" v="2382" actId="478"/>
          <ac:spMkLst>
            <pc:docMk/>
            <pc:sldMk cId="4166520435" sldId="260"/>
            <ac:spMk id="77" creationId="{48A1351F-8338-44A1-B3E8-72EBB90D1601}"/>
          </ac:spMkLst>
        </pc:spChg>
        <pc:spChg chg="add mod">
          <ac:chgData name="Sethukumar  Nikhil" userId="2c9455f0-f693-4ef5-a93e-8b6ab6253860" providerId="ADAL" clId="{31E2D1E9-21AC-472B-BF7D-4CF00D912258}" dt="2022-10-17T23:14:06.737" v="2389" actId="1076"/>
          <ac:spMkLst>
            <pc:docMk/>
            <pc:sldMk cId="4166520435" sldId="260"/>
            <ac:spMk id="78" creationId="{823B6E40-043F-4D26-B6F6-9F5A40161B79}"/>
          </ac:spMkLst>
        </pc:spChg>
        <pc:spChg chg="add mod">
          <ac:chgData name="Sethukumar  Nikhil" userId="2c9455f0-f693-4ef5-a93e-8b6ab6253860" providerId="ADAL" clId="{31E2D1E9-21AC-472B-BF7D-4CF00D912258}" dt="2022-10-17T23:14:06.737" v="2389" actId="1076"/>
          <ac:spMkLst>
            <pc:docMk/>
            <pc:sldMk cId="4166520435" sldId="260"/>
            <ac:spMk id="79" creationId="{10FD9A13-40CA-4C6B-A1EF-5D9D099E7A31}"/>
          </ac:spMkLst>
        </pc:spChg>
        <pc:spChg chg="add del mod">
          <ac:chgData name="Sethukumar  Nikhil" userId="2c9455f0-f693-4ef5-a93e-8b6ab6253860" providerId="ADAL" clId="{31E2D1E9-21AC-472B-BF7D-4CF00D912258}" dt="2022-10-17T22:22:58.074" v="2015" actId="478"/>
          <ac:spMkLst>
            <pc:docMk/>
            <pc:sldMk cId="4166520435" sldId="260"/>
            <ac:spMk id="80" creationId="{0050A5B5-8A04-4866-999C-57EA549E8495}"/>
          </ac:spMkLst>
        </pc:spChg>
        <pc:spChg chg="add mod">
          <ac:chgData name="Sethukumar  Nikhil" userId="2c9455f0-f693-4ef5-a93e-8b6ab6253860" providerId="ADAL" clId="{31E2D1E9-21AC-472B-BF7D-4CF00D912258}" dt="2022-10-17T23:14:06.737" v="2389" actId="1076"/>
          <ac:spMkLst>
            <pc:docMk/>
            <pc:sldMk cId="4166520435" sldId="260"/>
            <ac:spMk id="81" creationId="{8470B3C9-F7A0-4650-BF2A-37D7C5976F3A}"/>
          </ac:spMkLst>
        </pc:spChg>
        <pc:spChg chg="add mod">
          <ac:chgData name="Sethukumar  Nikhil" userId="2c9455f0-f693-4ef5-a93e-8b6ab6253860" providerId="ADAL" clId="{31E2D1E9-21AC-472B-BF7D-4CF00D912258}" dt="2022-10-17T23:14:06.737" v="2389" actId="1076"/>
          <ac:spMkLst>
            <pc:docMk/>
            <pc:sldMk cId="4166520435" sldId="260"/>
            <ac:spMk id="82" creationId="{678F681C-1DBA-4765-9C40-9CC73FE3A23E}"/>
          </ac:spMkLst>
        </pc:spChg>
        <pc:spChg chg="add mod">
          <ac:chgData name="Sethukumar  Nikhil" userId="2c9455f0-f693-4ef5-a93e-8b6ab6253860" providerId="ADAL" clId="{31E2D1E9-21AC-472B-BF7D-4CF00D912258}" dt="2022-10-17T23:14:06.737" v="2389" actId="1076"/>
          <ac:spMkLst>
            <pc:docMk/>
            <pc:sldMk cId="4166520435" sldId="260"/>
            <ac:spMk id="83" creationId="{E8614169-6103-4401-8E8E-D2A79CF0F454}"/>
          </ac:spMkLst>
        </pc:spChg>
        <pc:spChg chg="add mod">
          <ac:chgData name="Sethukumar  Nikhil" userId="2c9455f0-f693-4ef5-a93e-8b6ab6253860" providerId="ADAL" clId="{31E2D1E9-21AC-472B-BF7D-4CF00D912258}" dt="2022-10-17T23:14:06.737" v="2389" actId="1076"/>
          <ac:spMkLst>
            <pc:docMk/>
            <pc:sldMk cId="4166520435" sldId="260"/>
            <ac:spMk id="84" creationId="{DC16873C-4FED-4B4A-98B9-C615CC67FE3C}"/>
          </ac:spMkLst>
        </pc:spChg>
        <pc:spChg chg="add mod">
          <ac:chgData name="Sethukumar  Nikhil" userId="2c9455f0-f693-4ef5-a93e-8b6ab6253860" providerId="ADAL" clId="{31E2D1E9-21AC-472B-BF7D-4CF00D912258}" dt="2022-10-17T23:14:06.737" v="2389" actId="1076"/>
          <ac:spMkLst>
            <pc:docMk/>
            <pc:sldMk cId="4166520435" sldId="260"/>
            <ac:spMk id="85" creationId="{93D5FBAC-A2AF-421E-999C-93924365E940}"/>
          </ac:spMkLst>
        </pc:spChg>
        <pc:spChg chg="add mod">
          <ac:chgData name="Sethukumar  Nikhil" userId="2c9455f0-f693-4ef5-a93e-8b6ab6253860" providerId="ADAL" clId="{31E2D1E9-21AC-472B-BF7D-4CF00D912258}" dt="2022-10-17T23:14:06.737" v="2389" actId="1076"/>
          <ac:spMkLst>
            <pc:docMk/>
            <pc:sldMk cId="4166520435" sldId="260"/>
            <ac:spMk id="86" creationId="{674EE940-A796-43EA-8819-4A4E5AD97386}"/>
          </ac:spMkLst>
        </pc:spChg>
        <pc:spChg chg="add mod">
          <ac:chgData name="Sethukumar  Nikhil" userId="2c9455f0-f693-4ef5-a93e-8b6ab6253860" providerId="ADAL" clId="{31E2D1E9-21AC-472B-BF7D-4CF00D912258}" dt="2022-10-17T23:14:06.737" v="2389" actId="1076"/>
          <ac:spMkLst>
            <pc:docMk/>
            <pc:sldMk cId="4166520435" sldId="260"/>
            <ac:spMk id="87" creationId="{236F9531-BCE8-4F59-BBA1-F3DB3D0624E0}"/>
          </ac:spMkLst>
        </pc:spChg>
        <pc:spChg chg="add mod">
          <ac:chgData name="Sethukumar  Nikhil" userId="2c9455f0-f693-4ef5-a93e-8b6ab6253860" providerId="ADAL" clId="{31E2D1E9-21AC-472B-BF7D-4CF00D912258}" dt="2022-10-17T23:14:06.737" v="2389" actId="1076"/>
          <ac:spMkLst>
            <pc:docMk/>
            <pc:sldMk cId="4166520435" sldId="260"/>
            <ac:spMk id="88" creationId="{3796E5E3-55D1-4F32-84DE-C43116AA3E3E}"/>
          </ac:spMkLst>
        </pc:spChg>
        <pc:spChg chg="add del mod">
          <ac:chgData name="Sethukumar  Nikhil" userId="2c9455f0-f693-4ef5-a93e-8b6ab6253860" providerId="ADAL" clId="{31E2D1E9-21AC-472B-BF7D-4CF00D912258}" dt="2022-10-17T22:34:36.472" v="2275"/>
          <ac:spMkLst>
            <pc:docMk/>
            <pc:sldMk cId="4166520435" sldId="260"/>
            <ac:spMk id="89" creationId="{9ED2CD00-7ABE-4BD3-84C7-E2C7C399F391}"/>
          </ac:spMkLst>
        </pc:spChg>
        <pc:spChg chg="add del mod">
          <ac:chgData name="Sethukumar  Nikhil" userId="2c9455f0-f693-4ef5-a93e-8b6ab6253860" providerId="ADAL" clId="{31E2D1E9-21AC-472B-BF7D-4CF00D912258}" dt="2022-10-17T22:34:36.472" v="2275"/>
          <ac:spMkLst>
            <pc:docMk/>
            <pc:sldMk cId="4166520435" sldId="260"/>
            <ac:spMk id="90" creationId="{64335CBF-2F54-4B0D-B584-B88AD335D045}"/>
          </ac:spMkLst>
        </pc:spChg>
        <pc:spChg chg="add del mod">
          <ac:chgData name="Sethukumar  Nikhil" userId="2c9455f0-f693-4ef5-a93e-8b6ab6253860" providerId="ADAL" clId="{31E2D1E9-21AC-472B-BF7D-4CF00D912258}" dt="2022-10-17T22:34:36.472" v="2275"/>
          <ac:spMkLst>
            <pc:docMk/>
            <pc:sldMk cId="4166520435" sldId="260"/>
            <ac:spMk id="91" creationId="{B87A0438-7B9B-4B9A-81E9-608D90673F53}"/>
          </ac:spMkLst>
        </pc:spChg>
        <pc:spChg chg="add del mod">
          <ac:chgData name="Sethukumar  Nikhil" userId="2c9455f0-f693-4ef5-a93e-8b6ab6253860" providerId="ADAL" clId="{31E2D1E9-21AC-472B-BF7D-4CF00D912258}" dt="2022-10-17T22:34:36.472" v="2275"/>
          <ac:spMkLst>
            <pc:docMk/>
            <pc:sldMk cId="4166520435" sldId="260"/>
            <ac:spMk id="92" creationId="{5FF168E7-02AA-4C8E-A99F-D1344B0C892B}"/>
          </ac:spMkLst>
        </pc:spChg>
        <pc:spChg chg="add del mod">
          <ac:chgData name="Sethukumar  Nikhil" userId="2c9455f0-f693-4ef5-a93e-8b6ab6253860" providerId="ADAL" clId="{31E2D1E9-21AC-472B-BF7D-4CF00D912258}" dt="2022-10-17T22:36:38.157" v="2304" actId="478"/>
          <ac:spMkLst>
            <pc:docMk/>
            <pc:sldMk cId="4166520435" sldId="260"/>
            <ac:spMk id="93" creationId="{BFE051B6-5A2C-49B4-B6CB-67DD29112629}"/>
          </ac:spMkLst>
        </pc:spChg>
        <pc:spChg chg="add mod">
          <ac:chgData name="Sethukumar  Nikhil" userId="2c9455f0-f693-4ef5-a93e-8b6ab6253860" providerId="ADAL" clId="{31E2D1E9-21AC-472B-BF7D-4CF00D912258}" dt="2022-10-17T23:14:06.737" v="2389" actId="1076"/>
          <ac:spMkLst>
            <pc:docMk/>
            <pc:sldMk cId="4166520435" sldId="260"/>
            <ac:spMk id="94" creationId="{70496DE0-9A3F-4EDA-AD1E-42CF2E8FDC65}"/>
          </ac:spMkLst>
        </pc:spChg>
        <pc:spChg chg="add mod">
          <ac:chgData name="Sethukumar  Nikhil" userId="2c9455f0-f693-4ef5-a93e-8b6ab6253860" providerId="ADAL" clId="{31E2D1E9-21AC-472B-BF7D-4CF00D912258}" dt="2022-10-17T23:14:06.737" v="2389" actId="1076"/>
          <ac:spMkLst>
            <pc:docMk/>
            <pc:sldMk cId="4166520435" sldId="260"/>
            <ac:spMk id="95" creationId="{6A284583-2421-4147-A942-90FD93855725}"/>
          </ac:spMkLst>
        </pc:spChg>
        <pc:spChg chg="add mod">
          <ac:chgData name="Sethukumar  Nikhil" userId="2c9455f0-f693-4ef5-a93e-8b6ab6253860" providerId="ADAL" clId="{31E2D1E9-21AC-472B-BF7D-4CF00D912258}" dt="2022-10-17T23:18:37.201" v="2395" actId="20577"/>
          <ac:spMkLst>
            <pc:docMk/>
            <pc:sldMk cId="4166520435" sldId="260"/>
            <ac:spMk id="96" creationId="{7C50CDA6-10D9-41E7-9841-E670D7E89033}"/>
          </ac:spMkLst>
        </pc:spChg>
        <pc:spChg chg="add del mod">
          <ac:chgData name="Sethukumar  Nikhil" userId="2c9455f0-f693-4ef5-a93e-8b6ab6253860" providerId="ADAL" clId="{31E2D1E9-21AC-472B-BF7D-4CF00D912258}" dt="2022-10-17T23:11:21.355" v="2320"/>
          <ac:spMkLst>
            <pc:docMk/>
            <pc:sldMk cId="4166520435" sldId="260"/>
            <ac:spMk id="97" creationId="{7B7C9EEB-4582-4525-8342-6641A16D707F}"/>
          </ac:spMkLst>
        </pc:spChg>
        <pc:spChg chg="add mod">
          <ac:chgData name="Sethukumar  Nikhil" userId="2c9455f0-f693-4ef5-a93e-8b6ab6253860" providerId="ADAL" clId="{31E2D1E9-21AC-472B-BF7D-4CF00D912258}" dt="2022-10-17T23:14:25.069" v="2390"/>
          <ac:spMkLst>
            <pc:docMk/>
            <pc:sldMk cId="4166520435" sldId="260"/>
            <ac:spMk id="98" creationId="{7CD11D6B-CFD2-4189-8281-F250FF38A72E}"/>
          </ac:spMkLst>
        </pc:spChg>
        <pc:spChg chg="add mod">
          <ac:chgData name="Sethukumar  Nikhil" userId="2c9455f0-f693-4ef5-a93e-8b6ab6253860" providerId="ADAL" clId="{31E2D1E9-21AC-472B-BF7D-4CF00D912258}" dt="2022-10-17T23:14:25.069" v="2390"/>
          <ac:spMkLst>
            <pc:docMk/>
            <pc:sldMk cId="4166520435" sldId="260"/>
            <ac:spMk id="99" creationId="{5E71E6D8-3F8B-42D7-A080-F880B71EBF39}"/>
          </ac:spMkLst>
        </pc:spChg>
        <pc:spChg chg="add mod">
          <ac:chgData name="Sethukumar  Nikhil" userId="2c9455f0-f693-4ef5-a93e-8b6ab6253860" providerId="ADAL" clId="{31E2D1E9-21AC-472B-BF7D-4CF00D912258}" dt="2022-10-17T23:14:25.069" v="2390"/>
          <ac:spMkLst>
            <pc:docMk/>
            <pc:sldMk cId="4166520435" sldId="260"/>
            <ac:spMk id="100" creationId="{FE71CBFE-EF71-43C7-A69C-76681315DBE1}"/>
          </ac:spMkLst>
        </pc:spChg>
        <pc:spChg chg="add mod">
          <ac:chgData name="Sethukumar  Nikhil" userId="2c9455f0-f693-4ef5-a93e-8b6ab6253860" providerId="ADAL" clId="{31E2D1E9-21AC-472B-BF7D-4CF00D912258}" dt="2022-10-17T23:14:25.069" v="2390"/>
          <ac:spMkLst>
            <pc:docMk/>
            <pc:sldMk cId="4166520435" sldId="260"/>
            <ac:spMk id="101" creationId="{99061BEF-7F2A-4254-9747-9049E31FA483}"/>
          </ac:spMkLst>
        </pc:spChg>
        <pc:spChg chg="add mod">
          <ac:chgData name="Sethukumar  Nikhil" userId="2c9455f0-f693-4ef5-a93e-8b6ab6253860" providerId="ADAL" clId="{31E2D1E9-21AC-472B-BF7D-4CF00D912258}" dt="2022-10-17T23:14:25.069" v="2390"/>
          <ac:spMkLst>
            <pc:docMk/>
            <pc:sldMk cId="4166520435" sldId="260"/>
            <ac:spMk id="102" creationId="{C251A35B-9798-49BA-AF89-AD1B0DE73E50}"/>
          </ac:spMkLst>
        </pc:spChg>
        <pc:spChg chg="add mod">
          <ac:chgData name="Sethukumar  Nikhil" userId="2c9455f0-f693-4ef5-a93e-8b6ab6253860" providerId="ADAL" clId="{31E2D1E9-21AC-472B-BF7D-4CF00D912258}" dt="2022-10-17T23:14:25.069" v="2390"/>
          <ac:spMkLst>
            <pc:docMk/>
            <pc:sldMk cId="4166520435" sldId="260"/>
            <ac:spMk id="103" creationId="{58C46583-1C4A-4F6A-9545-09B1CD36D94B}"/>
          </ac:spMkLst>
        </pc:spChg>
        <pc:spChg chg="add mod">
          <ac:chgData name="Sethukumar  Nikhil" userId="2c9455f0-f693-4ef5-a93e-8b6ab6253860" providerId="ADAL" clId="{31E2D1E9-21AC-472B-BF7D-4CF00D912258}" dt="2022-10-17T23:14:25.069" v="2390"/>
          <ac:spMkLst>
            <pc:docMk/>
            <pc:sldMk cId="4166520435" sldId="260"/>
            <ac:spMk id="104" creationId="{514841E2-F977-418D-821B-3095A58BE6A5}"/>
          </ac:spMkLst>
        </pc:spChg>
        <pc:spChg chg="add mod">
          <ac:chgData name="Sethukumar  Nikhil" userId="2c9455f0-f693-4ef5-a93e-8b6ab6253860" providerId="ADAL" clId="{31E2D1E9-21AC-472B-BF7D-4CF00D912258}" dt="2022-10-17T23:14:25.069" v="2390"/>
          <ac:spMkLst>
            <pc:docMk/>
            <pc:sldMk cId="4166520435" sldId="260"/>
            <ac:spMk id="105" creationId="{0E11907E-9405-4D76-B865-DF9A0ED9ADC1}"/>
          </ac:spMkLst>
        </pc:spChg>
        <pc:spChg chg="add mod">
          <ac:chgData name="Sethukumar  Nikhil" userId="2c9455f0-f693-4ef5-a93e-8b6ab6253860" providerId="ADAL" clId="{31E2D1E9-21AC-472B-BF7D-4CF00D912258}" dt="2022-10-17T23:14:25.069" v="2390"/>
          <ac:spMkLst>
            <pc:docMk/>
            <pc:sldMk cId="4166520435" sldId="260"/>
            <ac:spMk id="106" creationId="{52C431D6-16FF-4E7B-B05A-F71CDFE5C5E9}"/>
          </ac:spMkLst>
        </pc:spChg>
        <pc:spChg chg="add mod">
          <ac:chgData name="Sethukumar  Nikhil" userId="2c9455f0-f693-4ef5-a93e-8b6ab6253860" providerId="ADAL" clId="{31E2D1E9-21AC-472B-BF7D-4CF00D912258}" dt="2022-10-17T23:14:25.069" v="2390"/>
          <ac:spMkLst>
            <pc:docMk/>
            <pc:sldMk cId="4166520435" sldId="260"/>
            <ac:spMk id="107" creationId="{77009992-35B0-4092-8748-CD42C31703AB}"/>
          </ac:spMkLst>
        </pc:spChg>
        <pc:spChg chg="add mod">
          <ac:chgData name="Sethukumar  Nikhil" userId="2c9455f0-f693-4ef5-a93e-8b6ab6253860" providerId="ADAL" clId="{31E2D1E9-21AC-472B-BF7D-4CF00D912258}" dt="2022-10-17T23:14:25.069" v="2390"/>
          <ac:spMkLst>
            <pc:docMk/>
            <pc:sldMk cId="4166520435" sldId="260"/>
            <ac:spMk id="108" creationId="{24A59292-7068-4462-BC37-4C6B4D973976}"/>
          </ac:spMkLst>
        </pc:spChg>
        <pc:spChg chg="add mod">
          <ac:chgData name="Sethukumar  Nikhil" userId="2c9455f0-f693-4ef5-a93e-8b6ab6253860" providerId="ADAL" clId="{31E2D1E9-21AC-472B-BF7D-4CF00D912258}" dt="2022-10-17T23:14:25.069" v="2390"/>
          <ac:spMkLst>
            <pc:docMk/>
            <pc:sldMk cId="4166520435" sldId="260"/>
            <ac:spMk id="109" creationId="{3518050C-CD28-41BC-94E0-DA96E3650135}"/>
          </ac:spMkLst>
        </pc:spChg>
        <pc:spChg chg="add mod">
          <ac:chgData name="Sethukumar  Nikhil" userId="2c9455f0-f693-4ef5-a93e-8b6ab6253860" providerId="ADAL" clId="{31E2D1E9-21AC-472B-BF7D-4CF00D912258}" dt="2022-10-17T23:14:25.069" v="2390"/>
          <ac:spMkLst>
            <pc:docMk/>
            <pc:sldMk cId="4166520435" sldId="260"/>
            <ac:spMk id="110" creationId="{707BC25C-9D19-4232-A124-2D715CD3B575}"/>
          </ac:spMkLst>
        </pc:spChg>
        <pc:spChg chg="add mod">
          <ac:chgData name="Sethukumar  Nikhil" userId="2c9455f0-f693-4ef5-a93e-8b6ab6253860" providerId="ADAL" clId="{31E2D1E9-21AC-472B-BF7D-4CF00D912258}" dt="2022-10-17T23:14:25.069" v="2390"/>
          <ac:spMkLst>
            <pc:docMk/>
            <pc:sldMk cId="4166520435" sldId="260"/>
            <ac:spMk id="111" creationId="{4AE88AD4-747D-4A93-B8B9-D797DB974452}"/>
          </ac:spMkLst>
        </pc:spChg>
        <pc:spChg chg="add mod">
          <ac:chgData name="Sethukumar  Nikhil" userId="2c9455f0-f693-4ef5-a93e-8b6ab6253860" providerId="ADAL" clId="{31E2D1E9-21AC-472B-BF7D-4CF00D912258}" dt="2022-10-17T23:14:25.069" v="2390"/>
          <ac:spMkLst>
            <pc:docMk/>
            <pc:sldMk cId="4166520435" sldId="260"/>
            <ac:spMk id="112" creationId="{08B4247A-0E6B-49F9-8844-A4812E79723E}"/>
          </ac:spMkLst>
        </pc:spChg>
        <pc:spChg chg="add mod">
          <ac:chgData name="Sethukumar  Nikhil" userId="2c9455f0-f693-4ef5-a93e-8b6ab6253860" providerId="ADAL" clId="{31E2D1E9-21AC-472B-BF7D-4CF00D912258}" dt="2022-10-17T23:14:25.069" v="2390"/>
          <ac:spMkLst>
            <pc:docMk/>
            <pc:sldMk cId="4166520435" sldId="260"/>
            <ac:spMk id="113" creationId="{1FBA9325-0441-4309-9EDA-C005669ACD3D}"/>
          </ac:spMkLst>
        </pc:spChg>
        <pc:spChg chg="add mod">
          <ac:chgData name="Sethukumar  Nikhil" userId="2c9455f0-f693-4ef5-a93e-8b6ab6253860" providerId="ADAL" clId="{31E2D1E9-21AC-472B-BF7D-4CF00D912258}" dt="2022-10-17T23:14:25.069" v="2390"/>
          <ac:spMkLst>
            <pc:docMk/>
            <pc:sldMk cId="4166520435" sldId="260"/>
            <ac:spMk id="114" creationId="{0F348738-B31E-478C-A66B-3AED9BBEC3DB}"/>
          </ac:spMkLst>
        </pc:spChg>
        <pc:spChg chg="add mod">
          <ac:chgData name="Sethukumar  Nikhil" userId="2c9455f0-f693-4ef5-a93e-8b6ab6253860" providerId="ADAL" clId="{31E2D1E9-21AC-472B-BF7D-4CF00D912258}" dt="2022-10-17T23:14:25.069" v="2390"/>
          <ac:spMkLst>
            <pc:docMk/>
            <pc:sldMk cId="4166520435" sldId="260"/>
            <ac:spMk id="115" creationId="{88CAB623-D866-404A-90AF-E7A26A62C35A}"/>
          </ac:spMkLst>
        </pc:spChg>
        <pc:spChg chg="add mod">
          <ac:chgData name="Sethukumar  Nikhil" userId="2c9455f0-f693-4ef5-a93e-8b6ab6253860" providerId="ADAL" clId="{31E2D1E9-21AC-472B-BF7D-4CF00D912258}" dt="2022-10-17T23:14:25.069" v="2390"/>
          <ac:spMkLst>
            <pc:docMk/>
            <pc:sldMk cId="4166520435" sldId="260"/>
            <ac:spMk id="116" creationId="{57C73027-C949-4CB9-86FE-544645AA5396}"/>
          </ac:spMkLst>
        </pc:spChg>
        <pc:spChg chg="add mod">
          <ac:chgData name="Sethukumar  Nikhil" userId="2c9455f0-f693-4ef5-a93e-8b6ab6253860" providerId="ADAL" clId="{31E2D1E9-21AC-472B-BF7D-4CF00D912258}" dt="2022-10-17T23:14:25.069" v="2390"/>
          <ac:spMkLst>
            <pc:docMk/>
            <pc:sldMk cId="4166520435" sldId="260"/>
            <ac:spMk id="117" creationId="{DB69CD46-E578-43F6-8F18-C23704488064}"/>
          </ac:spMkLst>
        </pc:spChg>
        <pc:spChg chg="add mod">
          <ac:chgData name="Sethukumar  Nikhil" userId="2c9455f0-f693-4ef5-a93e-8b6ab6253860" providerId="ADAL" clId="{31E2D1E9-21AC-472B-BF7D-4CF00D912258}" dt="2022-10-17T23:14:25.069" v="2390"/>
          <ac:spMkLst>
            <pc:docMk/>
            <pc:sldMk cId="4166520435" sldId="260"/>
            <ac:spMk id="118" creationId="{0CCA106F-7602-49A5-B020-7AF2965F5B25}"/>
          </ac:spMkLst>
        </pc:spChg>
        <pc:spChg chg="add mod">
          <ac:chgData name="Sethukumar  Nikhil" userId="2c9455f0-f693-4ef5-a93e-8b6ab6253860" providerId="ADAL" clId="{31E2D1E9-21AC-472B-BF7D-4CF00D912258}" dt="2022-10-17T23:14:25.069" v="2390"/>
          <ac:spMkLst>
            <pc:docMk/>
            <pc:sldMk cId="4166520435" sldId="260"/>
            <ac:spMk id="119" creationId="{C6F83FC7-2873-4D67-9E36-4568DE82BD4B}"/>
          </ac:spMkLst>
        </pc:spChg>
        <pc:spChg chg="add mod">
          <ac:chgData name="Sethukumar  Nikhil" userId="2c9455f0-f693-4ef5-a93e-8b6ab6253860" providerId="ADAL" clId="{31E2D1E9-21AC-472B-BF7D-4CF00D912258}" dt="2022-10-17T23:14:25.069" v="2390"/>
          <ac:spMkLst>
            <pc:docMk/>
            <pc:sldMk cId="4166520435" sldId="260"/>
            <ac:spMk id="120" creationId="{38E3B5D6-02E7-4347-A822-BD147AA3C819}"/>
          </ac:spMkLst>
        </pc:spChg>
        <pc:spChg chg="add mod">
          <ac:chgData name="Sethukumar  Nikhil" userId="2c9455f0-f693-4ef5-a93e-8b6ab6253860" providerId="ADAL" clId="{31E2D1E9-21AC-472B-BF7D-4CF00D912258}" dt="2022-10-17T23:14:25.069" v="2390"/>
          <ac:spMkLst>
            <pc:docMk/>
            <pc:sldMk cId="4166520435" sldId="260"/>
            <ac:spMk id="121" creationId="{4E1D57AB-E608-47D2-80EE-8B0967D08E9F}"/>
          </ac:spMkLst>
        </pc:spChg>
        <pc:spChg chg="add mod">
          <ac:chgData name="Sethukumar  Nikhil" userId="2c9455f0-f693-4ef5-a93e-8b6ab6253860" providerId="ADAL" clId="{31E2D1E9-21AC-472B-BF7D-4CF00D912258}" dt="2022-10-17T23:14:25.069" v="2390"/>
          <ac:spMkLst>
            <pc:docMk/>
            <pc:sldMk cId="4166520435" sldId="260"/>
            <ac:spMk id="122" creationId="{4913A105-3445-4FA5-BBC0-7FF00E23C05D}"/>
          </ac:spMkLst>
        </pc:spChg>
        <pc:spChg chg="add mod">
          <ac:chgData name="Sethukumar  Nikhil" userId="2c9455f0-f693-4ef5-a93e-8b6ab6253860" providerId="ADAL" clId="{31E2D1E9-21AC-472B-BF7D-4CF00D912258}" dt="2022-10-17T23:14:25.069" v="2390"/>
          <ac:spMkLst>
            <pc:docMk/>
            <pc:sldMk cId="4166520435" sldId="260"/>
            <ac:spMk id="123" creationId="{A627E351-22D9-47AA-BAD0-CAB9D6221138}"/>
          </ac:spMkLst>
        </pc:spChg>
        <pc:spChg chg="add mod">
          <ac:chgData name="Sethukumar  Nikhil" userId="2c9455f0-f693-4ef5-a93e-8b6ab6253860" providerId="ADAL" clId="{31E2D1E9-21AC-472B-BF7D-4CF00D912258}" dt="2022-10-17T23:14:25.069" v="2390"/>
          <ac:spMkLst>
            <pc:docMk/>
            <pc:sldMk cId="4166520435" sldId="260"/>
            <ac:spMk id="124" creationId="{86EEB645-89F8-492A-A079-8DBDD38F840B}"/>
          </ac:spMkLst>
        </pc:spChg>
        <pc:spChg chg="add mod">
          <ac:chgData name="Sethukumar  Nikhil" userId="2c9455f0-f693-4ef5-a93e-8b6ab6253860" providerId="ADAL" clId="{31E2D1E9-21AC-472B-BF7D-4CF00D912258}" dt="2022-10-17T23:14:25.069" v="2390"/>
          <ac:spMkLst>
            <pc:docMk/>
            <pc:sldMk cId="4166520435" sldId="260"/>
            <ac:spMk id="125" creationId="{AB87FF6A-4913-4F5C-B9DC-F337DCE9D1C0}"/>
          </ac:spMkLst>
        </pc:spChg>
        <pc:spChg chg="add mod">
          <ac:chgData name="Sethukumar  Nikhil" userId="2c9455f0-f693-4ef5-a93e-8b6ab6253860" providerId="ADAL" clId="{31E2D1E9-21AC-472B-BF7D-4CF00D912258}" dt="2022-10-17T23:14:25.069" v="2390"/>
          <ac:spMkLst>
            <pc:docMk/>
            <pc:sldMk cId="4166520435" sldId="260"/>
            <ac:spMk id="126" creationId="{8C8179DA-E294-4519-84F6-1D2EB2379CBE}"/>
          </ac:spMkLst>
        </pc:spChg>
        <pc:spChg chg="add mod">
          <ac:chgData name="Sethukumar  Nikhil" userId="2c9455f0-f693-4ef5-a93e-8b6ab6253860" providerId="ADAL" clId="{31E2D1E9-21AC-472B-BF7D-4CF00D912258}" dt="2022-10-17T23:14:25.069" v="2390"/>
          <ac:spMkLst>
            <pc:docMk/>
            <pc:sldMk cId="4166520435" sldId="260"/>
            <ac:spMk id="127" creationId="{239B2DFD-86D6-415A-AE29-BEFC72FEDD6F}"/>
          </ac:spMkLst>
        </pc:spChg>
        <pc:spChg chg="add mod">
          <ac:chgData name="Sethukumar  Nikhil" userId="2c9455f0-f693-4ef5-a93e-8b6ab6253860" providerId="ADAL" clId="{31E2D1E9-21AC-472B-BF7D-4CF00D912258}" dt="2022-10-17T23:14:25.069" v="2390"/>
          <ac:spMkLst>
            <pc:docMk/>
            <pc:sldMk cId="4166520435" sldId="260"/>
            <ac:spMk id="128" creationId="{DB6BBCAB-D3F3-41C3-BB28-DA94AB59D8E6}"/>
          </ac:spMkLst>
        </pc:spChg>
        <pc:spChg chg="add mod">
          <ac:chgData name="Sethukumar  Nikhil" userId="2c9455f0-f693-4ef5-a93e-8b6ab6253860" providerId="ADAL" clId="{31E2D1E9-21AC-472B-BF7D-4CF00D912258}" dt="2022-10-17T23:14:25.069" v="2390"/>
          <ac:spMkLst>
            <pc:docMk/>
            <pc:sldMk cId="4166520435" sldId="260"/>
            <ac:spMk id="129" creationId="{8E6E8B7C-0F74-4FAE-8D07-4A54ABF5C17D}"/>
          </ac:spMkLst>
        </pc:spChg>
        <pc:spChg chg="add mod">
          <ac:chgData name="Sethukumar  Nikhil" userId="2c9455f0-f693-4ef5-a93e-8b6ab6253860" providerId="ADAL" clId="{31E2D1E9-21AC-472B-BF7D-4CF00D912258}" dt="2022-10-17T23:14:25.069" v="2390"/>
          <ac:spMkLst>
            <pc:docMk/>
            <pc:sldMk cId="4166520435" sldId="260"/>
            <ac:spMk id="130" creationId="{5C15F65E-6D68-4C39-8030-EF3F0FF52B88}"/>
          </ac:spMkLst>
        </pc:spChg>
        <pc:spChg chg="add mod">
          <ac:chgData name="Sethukumar  Nikhil" userId="2c9455f0-f693-4ef5-a93e-8b6ab6253860" providerId="ADAL" clId="{31E2D1E9-21AC-472B-BF7D-4CF00D912258}" dt="2022-10-17T23:14:25.069" v="2390"/>
          <ac:spMkLst>
            <pc:docMk/>
            <pc:sldMk cId="4166520435" sldId="260"/>
            <ac:spMk id="131" creationId="{B5E580D1-73CA-4735-8A9E-199796A2B593}"/>
          </ac:spMkLst>
        </pc:spChg>
        <pc:spChg chg="add mod">
          <ac:chgData name="Sethukumar  Nikhil" userId="2c9455f0-f693-4ef5-a93e-8b6ab6253860" providerId="ADAL" clId="{31E2D1E9-21AC-472B-BF7D-4CF00D912258}" dt="2022-10-17T23:14:25.069" v="2390"/>
          <ac:spMkLst>
            <pc:docMk/>
            <pc:sldMk cId="4166520435" sldId="260"/>
            <ac:spMk id="132" creationId="{F161D553-44AD-4A28-8337-EA5D9352238E}"/>
          </ac:spMkLst>
        </pc:spChg>
      </pc:sldChg>
      <pc:sldChg chg="addSp delSp modSp add mod">
        <pc:chgData name="Sethukumar  Nikhil" userId="2c9455f0-f693-4ef5-a93e-8b6ab6253860" providerId="ADAL" clId="{31E2D1E9-21AC-472B-BF7D-4CF00D912258}" dt="2022-10-17T23:25:41.524" v="2577" actId="14100"/>
        <pc:sldMkLst>
          <pc:docMk/>
          <pc:sldMk cId="4206145909" sldId="261"/>
        </pc:sldMkLst>
        <pc:spChg chg="mod">
          <ac:chgData name="Sethukumar  Nikhil" userId="2c9455f0-f693-4ef5-a93e-8b6ab6253860" providerId="ADAL" clId="{31E2D1E9-21AC-472B-BF7D-4CF00D912258}" dt="2022-10-17T23:25:41.524" v="2577" actId="14100"/>
          <ac:spMkLst>
            <pc:docMk/>
            <pc:sldMk cId="4206145909" sldId="261"/>
            <ac:spMk id="68" creationId="{4AAE7950-2539-4440-BE8E-B26582F2DAD4}"/>
          </ac:spMkLst>
        </pc:spChg>
        <pc:spChg chg="mod">
          <ac:chgData name="Sethukumar  Nikhil" userId="2c9455f0-f693-4ef5-a93e-8b6ab6253860" providerId="ADAL" clId="{31E2D1E9-21AC-472B-BF7D-4CF00D912258}" dt="2022-10-17T23:18:57.668" v="2397"/>
          <ac:spMkLst>
            <pc:docMk/>
            <pc:sldMk cId="4206145909" sldId="261"/>
            <ac:spMk id="71" creationId="{CA635377-2C90-4970-982A-8E626CC61CBD}"/>
          </ac:spMkLst>
        </pc:spChg>
        <pc:spChg chg="mod">
          <ac:chgData name="Sethukumar  Nikhil" userId="2c9455f0-f693-4ef5-a93e-8b6ab6253860" providerId="ADAL" clId="{31E2D1E9-21AC-472B-BF7D-4CF00D912258}" dt="2022-10-17T23:25:35.489" v="2576" actId="1076"/>
          <ac:spMkLst>
            <pc:docMk/>
            <pc:sldMk cId="4206145909" sldId="261"/>
            <ac:spMk id="73" creationId="{AAB78D11-1C68-4AE0-ABE2-C79BC6AE9C29}"/>
          </ac:spMkLst>
        </pc:spChg>
        <pc:spChg chg="add mod">
          <ac:chgData name="Sethukumar  Nikhil" userId="2c9455f0-f693-4ef5-a93e-8b6ab6253860" providerId="ADAL" clId="{31E2D1E9-21AC-472B-BF7D-4CF00D912258}" dt="2022-10-17T23:24:59.129" v="2568" actId="1076"/>
          <ac:spMkLst>
            <pc:docMk/>
            <pc:sldMk cId="4206145909" sldId="261"/>
            <ac:spMk id="77" creationId="{5141A185-3D94-484B-B771-9FBFAEDF3A47}"/>
          </ac:spMkLst>
        </pc:spChg>
        <pc:spChg chg="mod">
          <ac:chgData name="Sethukumar  Nikhil" userId="2c9455f0-f693-4ef5-a93e-8b6ab6253860" providerId="ADAL" clId="{31E2D1E9-21AC-472B-BF7D-4CF00D912258}" dt="2022-10-17T23:23:32.729" v="2548" actId="1076"/>
          <ac:spMkLst>
            <pc:docMk/>
            <pc:sldMk cId="4206145909" sldId="261"/>
            <ac:spMk id="78" creationId="{823B6E40-043F-4D26-B6F6-9F5A40161B79}"/>
          </ac:spMkLst>
        </pc:spChg>
        <pc:spChg chg="mod">
          <ac:chgData name="Sethukumar  Nikhil" userId="2c9455f0-f693-4ef5-a93e-8b6ab6253860" providerId="ADAL" clId="{31E2D1E9-21AC-472B-BF7D-4CF00D912258}" dt="2022-10-17T23:23:32.729" v="2548" actId="1076"/>
          <ac:spMkLst>
            <pc:docMk/>
            <pc:sldMk cId="4206145909" sldId="261"/>
            <ac:spMk id="79" creationId="{10FD9A13-40CA-4C6B-A1EF-5D9D099E7A31}"/>
          </ac:spMkLst>
        </pc:spChg>
        <pc:spChg chg="mod">
          <ac:chgData name="Sethukumar  Nikhil" userId="2c9455f0-f693-4ef5-a93e-8b6ab6253860" providerId="ADAL" clId="{31E2D1E9-21AC-472B-BF7D-4CF00D912258}" dt="2022-10-17T23:23:32.729" v="2548" actId="1076"/>
          <ac:spMkLst>
            <pc:docMk/>
            <pc:sldMk cId="4206145909" sldId="261"/>
            <ac:spMk id="81" creationId="{8470B3C9-F7A0-4650-BF2A-37D7C5976F3A}"/>
          </ac:spMkLst>
        </pc:spChg>
        <pc:spChg chg="del">
          <ac:chgData name="Sethukumar  Nikhil" userId="2c9455f0-f693-4ef5-a93e-8b6ab6253860" providerId="ADAL" clId="{31E2D1E9-21AC-472B-BF7D-4CF00D912258}" dt="2022-10-17T23:21:21.701" v="2450" actId="478"/>
          <ac:spMkLst>
            <pc:docMk/>
            <pc:sldMk cId="4206145909" sldId="261"/>
            <ac:spMk id="82" creationId="{678F681C-1DBA-4765-9C40-9CC73FE3A23E}"/>
          </ac:spMkLst>
        </pc:spChg>
        <pc:spChg chg="del">
          <ac:chgData name="Sethukumar  Nikhil" userId="2c9455f0-f693-4ef5-a93e-8b6ab6253860" providerId="ADAL" clId="{31E2D1E9-21AC-472B-BF7D-4CF00D912258}" dt="2022-10-17T23:21:24.644" v="2451" actId="478"/>
          <ac:spMkLst>
            <pc:docMk/>
            <pc:sldMk cId="4206145909" sldId="261"/>
            <ac:spMk id="83" creationId="{E8614169-6103-4401-8E8E-D2A79CF0F454}"/>
          </ac:spMkLst>
        </pc:spChg>
        <pc:spChg chg="del">
          <ac:chgData name="Sethukumar  Nikhil" userId="2c9455f0-f693-4ef5-a93e-8b6ab6253860" providerId="ADAL" clId="{31E2D1E9-21AC-472B-BF7D-4CF00D912258}" dt="2022-10-17T23:22:55.439" v="2544" actId="478"/>
          <ac:spMkLst>
            <pc:docMk/>
            <pc:sldMk cId="4206145909" sldId="261"/>
            <ac:spMk id="84" creationId="{DC16873C-4FED-4B4A-98B9-C615CC67FE3C}"/>
          </ac:spMkLst>
        </pc:spChg>
        <pc:spChg chg="del">
          <ac:chgData name="Sethukumar  Nikhil" userId="2c9455f0-f693-4ef5-a93e-8b6ab6253860" providerId="ADAL" clId="{31E2D1E9-21AC-472B-BF7D-4CF00D912258}" dt="2022-10-17T23:23:07.119" v="2546" actId="478"/>
          <ac:spMkLst>
            <pc:docMk/>
            <pc:sldMk cId="4206145909" sldId="261"/>
            <ac:spMk id="85" creationId="{93D5FBAC-A2AF-421E-999C-93924365E940}"/>
          </ac:spMkLst>
        </pc:spChg>
        <pc:spChg chg="del">
          <ac:chgData name="Sethukumar  Nikhil" userId="2c9455f0-f693-4ef5-a93e-8b6ab6253860" providerId="ADAL" clId="{31E2D1E9-21AC-472B-BF7D-4CF00D912258}" dt="2022-10-17T23:22:58.017" v="2545" actId="478"/>
          <ac:spMkLst>
            <pc:docMk/>
            <pc:sldMk cId="4206145909" sldId="261"/>
            <ac:spMk id="86" creationId="{674EE940-A796-43EA-8819-4A4E5AD97386}"/>
          </ac:spMkLst>
        </pc:spChg>
        <pc:spChg chg="del">
          <ac:chgData name="Sethukumar  Nikhil" userId="2c9455f0-f693-4ef5-a93e-8b6ab6253860" providerId="ADAL" clId="{31E2D1E9-21AC-472B-BF7D-4CF00D912258}" dt="2022-10-17T23:23:07.119" v="2546" actId="478"/>
          <ac:spMkLst>
            <pc:docMk/>
            <pc:sldMk cId="4206145909" sldId="261"/>
            <ac:spMk id="87" creationId="{236F9531-BCE8-4F59-BBA1-F3DB3D0624E0}"/>
          </ac:spMkLst>
        </pc:spChg>
        <pc:spChg chg="del">
          <ac:chgData name="Sethukumar  Nikhil" userId="2c9455f0-f693-4ef5-a93e-8b6ab6253860" providerId="ADAL" clId="{31E2D1E9-21AC-472B-BF7D-4CF00D912258}" dt="2022-10-17T23:23:07.119" v="2546" actId="478"/>
          <ac:spMkLst>
            <pc:docMk/>
            <pc:sldMk cId="4206145909" sldId="261"/>
            <ac:spMk id="88" creationId="{3796E5E3-55D1-4F32-84DE-C43116AA3E3E}"/>
          </ac:spMkLst>
        </pc:spChg>
        <pc:spChg chg="del">
          <ac:chgData name="Sethukumar  Nikhil" userId="2c9455f0-f693-4ef5-a93e-8b6ab6253860" providerId="ADAL" clId="{31E2D1E9-21AC-472B-BF7D-4CF00D912258}" dt="2022-10-17T23:23:07.119" v="2546" actId="478"/>
          <ac:spMkLst>
            <pc:docMk/>
            <pc:sldMk cId="4206145909" sldId="261"/>
            <ac:spMk id="94" creationId="{70496DE0-9A3F-4EDA-AD1E-42CF2E8FDC65}"/>
          </ac:spMkLst>
        </pc:spChg>
        <pc:spChg chg="del">
          <ac:chgData name="Sethukumar  Nikhil" userId="2c9455f0-f693-4ef5-a93e-8b6ab6253860" providerId="ADAL" clId="{31E2D1E9-21AC-472B-BF7D-4CF00D912258}" dt="2022-10-17T23:23:07.119" v="2546" actId="478"/>
          <ac:spMkLst>
            <pc:docMk/>
            <pc:sldMk cId="4206145909" sldId="261"/>
            <ac:spMk id="95" creationId="{6A284583-2421-4147-A942-90FD93855725}"/>
          </ac:spMkLst>
        </pc:spChg>
        <pc:spChg chg="mod ord">
          <ac:chgData name="Sethukumar  Nikhil" userId="2c9455f0-f693-4ef5-a93e-8b6ab6253860" providerId="ADAL" clId="{31E2D1E9-21AC-472B-BF7D-4CF00D912258}" dt="2022-10-17T23:24:53.458" v="2567" actId="20577"/>
          <ac:spMkLst>
            <pc:docMk/>
            <pc:sldMk cId="4206145909" sldId="261"/>
            <ac:spMk id="96" creationId="{7C50CDA6-10D9-41E7-9841-E670D7E89033}"/>
          </ac:spMkLst>
        </pc:spChg>
      </pc:sldChg>
      <pc:sldChg chg="delSp modSp add mod ord">
        <pc:chgData name="Sethukumar  Nikhil" userId="2c9455f0-f693-4ef5-a93e-8b6ab6253860" providerId="ADAL" clId="{31E2D1E9-21AC-472B-BF7D-4CF00D912258}" dt="2022-10-17T23:31:12.543" v="2808"/>
        <pc:sldMkLst>
          <pc:docMk/>
          <pc:sldMk cId="4245776513" sldId="262"/>
        </pc:sldMkLst>
        <pc:spChg chg="del">
          <ac:chgData name="Sethukumar  Nikhil" userId="2c9455f0-f693-4ef5-a93e-8b6ab6253860" providerId="ADAL" clId="{31E2D1E9-21AC-472B-BF7D-4CF00D912258}" dt="2022-10-17T23:28:08.034" v="2584" actId="478"/>
          <ac:spMkLst>
            <pc:docMk/>
            <pc:sldMk cId="4245776513" sldId="262"/>
            <ac:spMk id="68" creationId="{4AAE7950-2539-4440-BE8E-B26582F2DAD4}"/>
          </ac:spMkLst>
        </pc:spChg>
        <pc:spChg chg="mod">
          <ac:chgData name="Sethukumar  Nikhil" userId="2c9455f0-f693-4ef5-a93e-8b6ab6253860" providerId="ADAL" clId="{31E2D1E9-21AC-472B-BF7D-4CF00D912258}" dt="2022-10-17T23:30:57.158" v="2806" actId="20577"/>
          <ac:spMkLst>
            <pc:docMk/>
            <pc:sldMk cId="4245776513" sldId="262"/>
            <ac:spMk id="71" creationId="{CA635377-2C90-4970-982A-8E626CC61CBD}"/>
          </ac:spMkLst>
        </pc:spChg>
        <pc:spChg chg="del">
          <ac:chgData name="Sethukumar  Nikhil" userId="2c9455f0-f693-4ef5-a93e-8b6ab6253860" providerId="ADAL" clId="{31E2D1E9-21AC-472B-BF7D-4CF00D912258}" dt="2022-10-17T23:28:08.034" v="2584" actId="478"/>
          <ac:spMkLst>
            <pc:docMk/>
            <pc:sldMk cId="4245776513" sldId="262"/>
            <ac:spMk id="73" creationId="{AAB78D11-1C68-4AE0-ABE2-C79BC6AE9C29}"/>
          </ac:spMkLst>
        </pc:spChg>
        <pc:spChg chg="del">
          <ac:chgData name="Sethukumar  Nikhil" userId="2c9455f0-f693-4ef5-a93e-8b6ab6253860" providerId="ADAL" clId="{31E2D1E9-21AC-472B-BF7D-4CF00D912258}" dt="2022-10-17T23:28:08.034" v="2584" actId="478"/>
          <ac:spMkLst>
            <pc:docMk/>
            <pc:sldMk cId="4245776513" sldId="262"/>
            <ac:spMk id="77" creationId="{5141A185-3D94-484B-B771-9FBFAEDF3A47}"/>
          </ac:spMkLst>
        </pc:spChg>
        <pc:spChg chg="del">
          <ac:chgData name="Sethukumar  Nikhil" userId="2c9455f0-f693-4ef5-a93e-8b6ab6253860" providerId="ADAL" clId="{31E2D1E9-21AC-472B-BF7D-4CF00D912258}" dt="2022-10-17T23:28:08.034" v="2584" actId="478"/>
          <ac:spMkLst>
            <pc:docMk/>
            <pc:sldMk cId="4245776513" sldId="262"/>
            <ac:spMk id="78" creationId="{823B6E40-043F-4D26-B6F6-9F5A40161B79}"/>
          </ac:spMkLst>
        </pc:spChg>
        <pc:spChg chg="del">
          <ac:chgData name="Sethukumar  Nikhil" userId="2c9455f0-f693-4ef5-a93e-8b6ab6253860" providerId="ADAL" clId="{31E2D1E9-21AC-472B-BF7D-4CF00D912258}" dt="2022-10-17T23:28:08.034" v="2584" actId="478"/>
          <ac:spMkLst>
            <pc:docMk/>
            <pc:sldMk cId="4245776513" sldId="262"/>
            <ac:spMk id="79" creationId="{10FD9A13-40CA-4C6B-A1EF-5D9D099E7A31}"/>
          </ac:spMkLst>
        </pc:spChg>
        <pc:spChg chg="del">
          <ac:chgData name="Sethukumar  Nikhil" userId="2c9455f0-f693-4ef5-a93e-8b6ab6253860" providerId="ADAL" clId="{31E2D1E9-21AC-472B-BF7D-4CF00D912258}" dt="2022-10-17T23:28:08.034" v="2584" actId="478"/>
          <ac:spMkLst>
            <pc:docMk/>
            <pc:sldMk cId="4245776513" sldId="262"/>
            <ac:spMk id="81" creationId="{8470B3C9-F7A0-4650-BF2A-37D7C5976F3A}"/>
          </ac:spMkLst>
        </pc:spChg>
        <pc:spChg chg="del">
          <ac:chgData name="Sethukumar  Nikhil" userId="2c9455f0-f693-4ef5-a93e-8b6ab6253860" providerId="ADAL" clId="{31E2D1E9-21AC-472B-BF7D-4CF00D912258}" dt="2022-10-17T23:27:59.747" v="2583" actId="478"/>
          <ac:spMkLst>
            <pc:docMk/>
            <pc:sldMk cId="4245776513" sldId="262"/>
            <ac:spMk id="96" creationId="{7C50CDA6-10D9-41E7-9841-E670D7E89033}"/>
          </ac:spMkLst>
        </pc:spChg>
      </pc:sldChg>
      <pc:sldChg chg="add">
        <pc:chgData name="Sethukumar  Nikhil" userId="2c9455f0-f693-4ef5-a93e-8b6ab6253860" providerId="ADAL" clId="{31E2D1E9-21AC-472B-BF7D-4CF00D912258}" dt="2022-10-17T23:29:18.294" v="2691" actId="2890"/>
        <pc:sldMkLst>
          <pc:docMk/>
          <pc:sldMk cId="1472760665" sldId="263"/>
        </pc:sldMkLst>
      </pc:sldChg>
    </pc:docChg>
  </pc:docChgLst>
  <pc:docChgLst>
    <pc:chgData name="Sethukumar  Nikhil" userId="2c9455f0-f693-4ef5-a93e-8b6ab6253860" providerId="ADAL" clId="{06B013A1-FF9D-48B6-AEAD-9AE7DCCAD675}"/>
    <pc:docChg chg="delSld modSld sldOrd">
      <pc:chgData name="Sethukumar  Nikhil" userId="2c9455f0-f693-4ef5-a93e-8b6ab6253860" providerId="ADAL" clId="{06B013A1-FF9D-48B6-AEAD-9AE7DCCAD675}" dt="2022-10-20T09:58:23.473" v="23" actId="47"/>
      <pc:docMkLst>
        <pc:docMk/>
      </pc:docMkLst>
      <pc:sldChg chg="ord">
        <pc:chgData name="Sethukumar  Nikhil" userId="2c9455f0-f693-4ef5-a93e-8b6ab6253860" providerId="ADAL" clId="{06B013A1-FF9D-48B6-AEAD-9AE7DCCAD675}" dt="2022-10-19T19:08:46.735" v="3"/>
        <pc:sldMkLst>
          <pc:docMk/>
          <pc:sldMk cId="1065861126" sldId="257"/>
        </pc:sldMkLst>
      </pc:sldChg>
      <pc:sldChg chg="setBg">
        <pc:chgData name="Sethukumar  Nikhil" userId="2c9455f0-f693-4ef5-a93e-8b6ab6253860" providerId="ADAL" clId="{06B013A1-FF9D-48B6-AEAD-9AE7DCCAD675}" dt="2022-10-19T19:10:12.072" v="17"/>
        <pc:sldMkLst>
          <pc:docMk/>
          <pc:sldMk cId="833465607" sldId="265"/>
        </pc:sldMkLst>
      </pc:sldChg>
      <pc:sldChg chg="setBg">
        <pc:chgData name="Sethukumar  Nikhil" userId="2c9455f0-f693-4ef5-a93e-8b6ab6253860" providerId="ADAL" clId="{06B013A1-FF9D-48B6-AEAD-9AE7DCCAD675}" dt="2022-10-19T19:10:26.409" v="20"/>
        <pc:sldMkLst>
          <pc:docMk/>
          <pc:sldMk cId="339398342" sldId="270"/>
        </pc:sldMkLst>
      </pc:sldChg>
      <pc:sldChg chg="setBg">
        <pc:chgData name="Sethukumar  Nikhil" userId="2c9455f0-f693-4ef5-a93e-8b6ab6253860" providerId="ADAL" clId="{06B013A1-FF9D-48B6-AEAD-9AE7DCCAD675}" dt="2022-10-19T19:10:28.330" v="21"/>
        <pc:sldMkLst>
          <pc:docMk/>
          <pc:sldMk cId="3304723125" sldId="271"/>
        </pc:sldMkLst>
      </pc:sldChg>
      <pc:sldChg chg="setBg">
        <pc:chgData name="Sethukumar  Nikhil" userId="2c9455f0-f693-4ef5-a93e-8b6ab6253860" providerId="ADAL" clId="{06B013A1-FF9D-48B6-AEAD-9AE7DCCAD675}" dt="2022-10-19T19:10:18.438" v="18"/>
        <pc:sldMkLst>
          <pc:docMk/>
          <pc:sldMk cId="1752803843" sldId="276"/>
        </pc:sldMkLst>
      </pc:sldChg>
      <pc:sldChg chg="setBg">
        <pc:chgData name="Sethukumar  Nikhil" userId="2c9455f0-f693-4ef5-a93e-8b6ab6253860" providerId="ADAL" clId="{06B013A1-FF9D-48B6-AEAD-9AE7DCCAD675}" dt="2022-10-19T19:10:22.960" v="19"/>
        <pc:sldMkLst>
          <pc:docMk/>
          <pc:sldMk cId="2840489294" sldId="277"/>
        </pc:sldMkLst>
      </pc:sldChg>
      <pc:sldChg chg="ord">
        <pc:chgData name="Sethukumar  Nikhil" userId="2c9455f0-f693-4ef5-a93e-8b6ab6253860" providerId="ADAL" clId="{06B013A1-FF9D-48B6-AEAD-9AE7DCCAD675}" dt="2022-10-19T19:08:35.251" v="1"/>
        <pc:sldMkLst>
          <pc:docMk/>
          <pc:sldMk cId="158578161" sldId="278"/>
        </pc:sldMkLst>
      </pc:sldChg>
      <pc:sldChg chg="setBg">
        <pc:chgData name="Sethukumar  Nikhil" userId="2c9455f0-f693-4ef5-a93e-8b6ab6253860" providerId="ADAL" clId="{06B013A1-FF9D-48B6-AEAD-9AE7DCCAD675}" dt="2022-10-19T19:10:30.185" v="22"/>
        <pc:sldMkLst>
          <pc:docMk/>
          <pc:sldMk cId="2952784551" sldId="280"/>
        </pc:sldMkLst>
      </pc:sldChg>
      <pc:sldChg chg="del setBg">
        <pc:chgData name="Sethukumar  Nikhil" userId="2c9455f0-f693-4ef5-a93e-8b6ab6253860" providerId="ADAL" clId="{06B013A1-FF9D-48B6-AEAD-9AE7DCCAD675}" dt="2022-10-20T09:58:23.473" v="23" actId="47"/>
        <pc:sldMkLst>
          <pc:docMk/>
          <pc:sldMk cId="4062945516" sldId="281"/>
        </pc:sldMkLst>
      </pc:sldChg>
    </pc:docChg>
  </pc:docChgLst>
  <pc:docChgLst>
    <pc:chgData name="Matthias Schenk" userId="efc398bb-de4d-4124-9994-768307fe3535" providerId="ADAL" clId="{870D3D9A-2097-4808-9EF8-DEEE38ECF729}"/>
    <pc:docChg chg="undo redo custSel addSld delSld modSld sldOrd">
      <pc:chgData name="Matthias Schenk" userId="efc398bb-de4d-4124-9994-768307fe3535" providerId="ADAL" clId="{870D3D9A-2097-4808-9EF8-DEEE38ECF729}" dt="2022-10-19T10:27:43.846" v="1073"/>
      <pc:docMkLst>
        <pc:docMk/>
      </pc:docMkLst>
      <pc:sldChg chg="del">
        <pc:chgData name="Matthias Schenk" userId="efc398bb-de4d-4124-9994-768307fe3535" providerId="ADAL" clId="{870D3D9A-2097-4808-9EF8-DEEE38ECF729}" dt="2022-10-19T09:37:14.446" v="292" actId="47"/>
        <pc:sldMkLst>
          <pc:docMk/>
          <pc:sldMk cId="3294521934" sldId="258"/>
        </pc:sldMkLst>
      </pc:sldChg>
      <pc:sldChg chg="modSp add del mod">
        <pc:chgData name="Matthias Schenk" userId="efc398bb-de4d-4124-9994-768307fe3535" providerId="ADAL" clId="{870D3D9A-2097-4808-9EF8-DEEE38ECF729}" dt="2022-10-19T10:27:42.515" v="1072" actId="2696"/>
        <pc:sldMkLst>
          <pc:docMk/>
          <pc:sldMk cId="3545094920" sldId="259"/>
        </pc:sldMkLst>
        <pc:spChg chg="mod">
          <ac:chgData name="Matthias Schenk" userId="efc398bb-de4d-4124-9994-768307fe3535" providerId="ADAL" clId="{870D3D9A-2097-4808-9EF8-DEEE38ECF729}" dt="2022-10-19T09:45:07.517" v="420" actId="1076"/>
          <ac:spMkLst>
            <pc:docMk/>
            <pc:sldMk cId="3545094920" sldId="259"/>
            <ac:spMk id="34" creationId="{80CC8C3C-223D-43B6-BC59-63F6D12A079F}"/>
          </ac:spMkLst>
        </pc:spChg>
      </pc:sldChg>
      <pc:sldChg chg="delSp modSp add del mod setBg">
        <pc:chgData name="Matthias Schenk" userId="efc398bb-de4d-4124-9994-768307fe3535" providerId="ADAL" clId="{870D3D9A-2097-4808-9EF8-DEEE38ECF729}" dt="2022-10-19T09:28:29.093" v="47" actId="47"/>
        <pc:sldMkLst>
          <pc:docMk/>
          <pc:sldMk cId="1830291321" sldId="264"/>
        </pc:sldMkLst>
        <pc:spChg chg="mod">
          <ac:chgData name="Matthias Schenk" userId="efc398bb-de4d-4124-9994-768307fe3535" providerId="ADAL" clId="{870D3D9A-2097-4808-9EF8-DEEE38ECF729}" dt="2022-10-19T09:23:56.848" v="36" actId="1076"/>
          <ac:spMkLst>
            <pc:docMk/>
            <pc:sldMk cId="1830291321" sldId="264"/>
            <ac:spMk id="28" creationId="{866C15E3-DD5C-4B52-838E-ED85D2EB3826}"/>
          </ac:spMkLst>
        </pc:spChg>
        <pc:spChg chg="del">
          <ac:chgData name="Matthias Schenk" userId="efc398bb-de4d-4124-9994-768307fe3535" providerId="ADAL" clId="{870D3D9A-2097-4808-9EF8-DEEE38ECF729}" dt="2022-10-19T09:24:59.896" v="37" actId="478"/>
          <ac:spMkLst>
            <pc:docMk/>
            <pc:sldMk cId="1830291321" sldId="264"/>
            <ac:spMk id="43" creationId="{D5BCCB02-C64A-4E31-B936-59CA4233871F}"/>
          </ac:spMkLst>
        </pc:spChg>
        <pc:spChg chg="mod">
          <ac:chgData name="Matthias Schenk" userId="efc398bb-de4d-4124-9994-768307fe3535" providerId="ADAL" clId="{870D3D9A-2097-4808-9EF8-DEEE38ECF729}" dt="2022-10-19T09:23:43.900" v="35" actId="20577"/>
          <ac:spMkLst>
            <pc:docMk/>
            <pc:sldMk cId="1830291321" sldId="264"/>
            <ac:spMk id="71" creationId="{CA635377-2C90-4970-982A-8E626CC61CBD}"/>
          </ac:spMkLst>
        </pc:spChg>
      </pc:sldChg>
      <pc:sldChg chg="add setBg">
        <pc:chgData name="Matthias Schenk" userId="efc398bb-de4d-4124-9994-768307fe3535" providerId="ADAL" clId="{870D3D9A-2097-4808-9EF8-DEEE38ECF729}" dt="2022-10-19T09:23:25.900" v="1"/>
        <pc:sldMkLst>
          <pc:docMk/>
          <pc:sldMk cId="833465607" sldId="265"/>
        </pc:sldMkLst>
      </pc:sldChg>
      <pc:sldChg chg="add del setBg">
        <pc:chgData name="Matthias Schenk" userId="efc398bb-de4d-4124-9994-768307fe3535" providerId="ADAL" clId="{870D3D9A-2097-4808-9EF8-DEEE38ECF729}" dt="2022-10-19T09:39:30.994" v="351" actId="47"/>
        <pc:sldMkLst>
          <pc:docMk/>
          <pc:sldMk cId="1313650997" sldId="266"/>
        </pc:sldMkLst>
      </pc:sldChg>
      <pc:sldChg chg="add del setBg">
        <pc:chgData name="Matthias Schenk" userId="efc398bb-de4d-4124-9994-768307fe3535" providerId="ADAL" clId="{870D3D9A-2097-4808-9EF8-DEEE38ECF729}" dt="2022-10-19T09:39:31.664" v="352" actId="47"/>
        <pc:sldMkLst>
          <pc:docMk/>
          <pc:sldMk cId="3520530325" sldId="267"/>
        </pc:sldMkLst>
      </pc:sldChg>
      <pc:sldChg chg="add del setBg">
        <pc:chgData name="Matthias Schenk" userId="efc398bb-de4d-4124-9994-768307fe3535" providerId="ADAL" clId="{870D3D9A-2097-4808-9EF8-DEEE38ECF729}" dt="2022-10-19T09:39:32.147" v="353" actId="47"/>
        <pc:sldMkLst>
          <pc:docMk/>
          <pc:sldMk cId="2767630100" sldId="268"/>
        </pc:sldMkLst>
      </pc:sldChg>
      <pc:sldChg chg="add del setBg">
        <pc:chgData name="Matthias Schenk" userId="efc398bb-de4d-4124-9994-768307fe3535" providerId="ADAL" clId="{870D3D9A-2097-4808-9EF8-DEEE38ECF729}" dt="2022-10-19T09:39:32.686" v="354" actId="47"/>
        <pc:sldMkLst>
          <pc:docMk/>
          <pc:sldMk cId="3030157715" sldId="269"/>
        </pc:sldMkLst>
      </pc:sldChg>
      <pc:sldChg chg="addSp delSp modSp add mod ord setBg">
        <pc:chgData name="Matthias Schenk" userId="efc398bb-de4d-4124-9994-768307fe3535" providerId="ADAL" clId="{870D3D9A-2097-4808-9EF8-DEEE38ECF729}" dt="2022-10-19T10:10:35.691" v="813" actId="6549"/>
        <pc:sldMkLst>
          <pc:docMk/>
          <pc:sldMk cId="339398342" sldId="270"/>
        </pc:sldMkLst>
        <pc:spChg chg="add del mod">
          <ac:chgData name="Matthias Schenk" userId="efc398bb-de4d-4124-9994-768307fe3535" providerId="ADAL" clId="{870D3D9A-2097-4808-9EF8-DEEE38ECF729}" dt="2022-10-19T09:34:56.094" v="218" actId="478"/>
          <ac:spMkLst>
            <pc:docMk/>
            <pc:sldMk cId="339398342" sldId="270"/>
            <ac:spMk id="3" creationId="{CAF9C64C-FAD5-5079-01CA-75223ADFA99E}"/>
          </ac:spMkLst>
        </pc:spChg>
        <pc:spChg chg="mod">
          <ac:chgData name="Matthias Schenk" userId="efc398bb-de4d-4124-9994-768307fe3535" providerId="ADAL" clId="{870D3D9A-2097-4808-9EF8-DEEE38ECF729}" dt="2022-10-19T09:34:34.236" v="214" actId="1076"/>
          <ac:spMkLst>
            <pc:docMk/>
            <pc:sldMk cId="339398342" sldId="270"/>
            <ac:spMk id="4" creationId="{A4C3CC28-5F57-47A4-95C3-B80E046A85DF}"/>
          </ac:spMkLst>
        </pc:spChg>
        <pc:spChg chg="add del">
          <ac:chgData name="Matthias Schenk" userId="efc398bb-de4d-4124-9994-768307fe3535" providerId="ADAL" clId="{870D3D9A-2097-4808-9EF8-DEEE38ECF729}" dt="2022-10-19T09:34:53.102" v="217" actId="478"/>
          <ac:spMkLst>
            <pc:docMk/>
            <pc:sldMk cId="339398342" sldId="270"/>
            <ac:spMk id="9" creationId="{C39FB4B8-8578-4479-036E-D22A2662ABE9}"/>
          </ac:spMkLst>
        </pc:spChg>
        <pc:spChg chg="add del mod">
          <ac:chgData name="Matthias Schenk" userId="efc398bb-de4d-4124-9994-768307fe3535" providerId="ADAL" clId="{870D3D9A-2097-4808-9EF8-DEEE38ECF729}" dt="2022-10-19T09:35:13.331" v="222" actId="478"/>
          <ac:spMkLst>
            <pc:docMk/>
            <pc:sldMk cId="339398342" sldId="270"/>
            <ac:spMk id="12" creationId="{4206A546-E54C-1482-A6D6-26EFA841E523}"/>
          </ac:spMkLst>
        </pc:spChg>
        <pc:spChg chg="add mod">
          <ac:chgData name="Matthias Schenk" userId="efc398bb-de4d-4124-9994-768307fe3535" providerId="ADAL" clId="{870D3D9A-2097-4808-9EF8-DEEE38ECF729}" dt="2022-10-19T09:46:51.583" v="426" actId="207"/>
          <ac:spMkLst>
            <pc:docMk/>
            <pc:sldMk cId="339398342" sldId="270"/>
            <ac:spMk id="13" creationId="{4146BC14-ACD8-AA27-0CA4-F502286625BB}"/>
          </ac:spMkLst>
        </pc:spChg>
        <pc:spChg chg="add del mod">
          <ac:chgData name="Matthias Schenk" userId="efc398bb-de4d-4124-9994-768307fe3535" providerId="ADAL" clId="{870D3D9A-2097-4808-9EF8-DEEE38ECF729}" dt="2022-10-19T09:56:00.569" v="457" actId="478"/>
          <ac:spMkLst>
            <pc:docMk/>
            <pc:sldMk cId="339398342" sldId="270"/>
            <ac:spMk id="14" creationId="{0EAEDBD3-5A59-8A98-FE91-A85553FECEB2}"/>
          </ac:spMkLst>
        </pc:spChg>
        <pc:spChg chg="add mod">
          <ac:chgData name="Matthias Schenk" userId="efc398bb-de4d-4124-9994-768307fe3535" providerId="ADAL" clId="{870D3D9A-2097-4808-9EF8-DEEE38ECF729}" dt="2022-10-19T10:08:50.409" v="721" actId="1076"/>
          <ac:spMkLst>
            <pc:docMk/>
            <pc:sldMk cId="339398342" sldId="270"/>
            <ac:spMk id="15" creationId="{16C7CD76-B7A9-B96F-29E9-07DB7644F23A}"/>
          </ac:spMkLst>
        </pc:spChg>
        <pc:spChg chg="add del mod">
          <ac:chgData name="Matthias Schenk" userId="efc398bb-de4d-4124-9994-768307fe3535" providerId="ADAL" clId="{870D3D9A-2097-4808-9EF8-DEEE38ECF729}" dt="2022-10-19T09:56:25.232" v="486"/>
          <ac:spMkLst>
            <pc:docMk/>
            <pc:sldMk cId="339398342" sldId="270"/>
            <ac:spMk id="16" creationId="{5E245CE0-3261-E595-6F1C-5A3B877E4428}"/>
          </ac:spMkLst>
        </pc:spChg>
        <pc:spChg chg="add mod">
          <ac:chgData name="Matthias Schenk" userId="efc398bb-de4d-4124-9994-768307fe3535" providerId="ADAL" clId="{870D3D9A-2097-4808-9EF8-DEEE38ECF729}" dt="2022-10-19T10:08:50.409" v="721" actId="1076"/>
          <ac:spMkLst>
            <pc:docMk/>
            <pc:sldMk cId="339398342" sldId="270"/>
            <ac:spMk id="17" creationId="{2A092410-B2DE-1D99-2327-62BB8955993D}"/>
          </ac:spMkLst>
        </pc:spChg>
        <pc:spChg chg="add del mod">
          <ac:chgData name="Matthias Schenk" userId="efc398bb-de4d-4124-9994-768307fe3535" providerId="ADAL" clId="{870D3D9A-2097-4808-9EF8-DEEE38ECF729}" dt="2022-10-19T09:57:07.837" v="510" actId="478"/>
          <ac:spMkLst>
            <pc:docMk/>
            <pc:sldMk cId="339398342" sldId="270"/>
            <ac:spMk id="20" creationId="{A64B42E6-FC24-FCD5-CC63-8EDC5841FE77}"/>
          </ac:spMkLst>
        </pc:spChg>
        <pc:spChg chg="add mod">
          <ac:chgData name="Matthias Schenk" userId="efc398bb-de4d-4124-9994-768307fe3535" providerId="ADAL" clId="{870D3D9A-2097-4808-9EF8-DEEE38ECF729}" dt="2022-10-19T10:08:50.409" v="721" actId="1076"/>
          <ac:spMkLst>
            <pc:docMk/>
            <pc:sldMk cId="339398342" sldId="270"/>
            <ac:spMk id="21" creationId="{01159390-4D65-CE5E-A428-356D87A8F302}"/>
          </ac:spMkLst>
        </pc:spChg>
        <pc:spChg chg="add mod">
          <ac:chgData name="Matthias Schenk" userId="efc398bb-de4d-4124-9994-768307fe3535" providerId="ADAL" clId="{870D3D9A-2097-4808-9EF8-DEEE38ECF729}" dt="2022-10-19T10:08:50.409" v="721" actId="1076"/>
          <ac:spMkLst>
            <pc:docMk/>
            <pc:sldMk cId="339398342" sldId="270"/>
            <ac:spMk id="22" creationId="{3302A863-BC39-15B8-0E39-8EFB460B8EB8}"/>
          </ac:spMkLst>
        </pc:spChg>
        <pc:spChg chg="add mod">
          <ac:chgData name="Matthias Schenk" userId="efc398bb-de4d-4124-9994-768307fe3535" providerId="ADAL" clId="{870D3D9A-2097-4808-9EF8-DEEE38ECF729}" dt="2022-10-19T10:08:50.409" v="721" actId="1076"/>
          <ac:spMkLst>
            <pc:docMk/>
            <pc:sldMk cId="339398342" sldId="270"/>
            <ac:spMk id="25" creationId="{B19A48B5-1F23-1A7D-25C9-9CC4BE824795}"/>
          </ac:spMkLst>
        </pc:spChg>
        <pc:spChg chg="add del mod">
          <ac:chgData name="Matthias Schenk" userId="efc398bb-de4d-4124-9994-768307fe3535" providerId="ADAL" clId="{870D3D9A-2097-4808-9EF8-DEEE38ECF729}" dt="2022-10-19T10:02:15.622" v="606" actId="478"/>
          <ac:spMkLst>
            <pc:docMk/>
            <pc:sldMk cId="339398342" sldId="270"/>
            <ac:spMk id="26" creationId="{BEB81A3F-A0B1-70EF-4E8E-AF9F1E23E538}"/>
          </ac:spMkLst>
        </pc:spChg>
        <pc:spChg chg="add mod">
          <ac:chgData name="Matthias Schenk" userId="efc398bb-de4d-4124-9994-768307fe3535" providerId="ADAL" clId="{870D3D9A-2097-4808-9EF8-DEEE38ECF729}" dt="2022-10-19T10:08:50.409" v="721" actId="1076"/>
          <ac:spMkLst>
            <pc:docMk/>
            <pc:sldMk cId="339398342" sldId="270"/>
            <ac:spMk id="27" creationId="{B07F5EBC-853E-3266-720C-6ED3DA1F2167}"/>
          </ac:spMkLst>
        </pc:spChg>
        <pc:spChg chg="add mod">
          <ac:chgData name="Matthias Schenk" userId="efc398bb-de4d-4124-9994-768307fe3535" providerId="ADAL" clId="{870D3D9A-2097-4808-9EF8-DEEE38ECF729}" dt="2022-10-19T10:08:50.409" v="721" actId="1076"/>
          <ac:spMkLst>
            <pc:docMk/>
            <pc:sldMk cId="339398342" sldId="270"/>
            <ac:spMk id="28" creationId="{43D051B9-2C32-1327-6C82-D0C2F4CE46BB}"/>
          </ac:spMkLst>
        </pc:spChg>
        <pc:spChg chg="add mod">
          <ac:chgData name="Matthias Schenk" userId="efc398bb-de4d-4124-9994-768307fe3535" providerId="ADAL" clId="{870D3D9A-2097-4808-9EF8-DEEE38ECF729}" dt="2022-10-19T10:08:50.409" v="721" actId="1076"/>
          <ac:spMkLst>
            <pc:docMk/>
            <pc:sldMk cId="339398342" sldId="270"/>
            <ac:spMk id="29" creationId="{49C55704-65B3-F0A6-EA86-AE5C0CF647D1}"/>
          </ac:spMkLst>
        </pc:spChg>
        <pc:spChg chg="add mod">
          <ac:chgData name="Matthias Schenk" userId="efc398bb-de4d-4124-9994-768307fe3535" providerId="ADAL" clId="{870D3D9A-2097-4808-9EF8-DEEE38ECF729}" dt="2022-10-19T10:09:47.687" v="772" actId="20577"/>
          <ac:spMkLst>
            <pc:docMk/>
            <pc:sldMk cId="339398342" sldId="270"/>
            <ac:spMk id="30" creationId="{9D593A17-79B2-4823-E74F-286ACEFC10F3}"/>
          </ac:spMkLst>
        </pc:spChg>
        <pc:spChg chg="add mod">
          <ac:chgData name="Matthias Schenk" userId="efc398bb-de4d-4124-9994-768307fe3535" providerId="ADAL" clId="{870D3D9A-2097-4808-9EF8-DEEE38ECF729}" dt="2022-10-19T10:10:21.113" v="810" actId="20577"/>
          <ac:spMkLst>
            <pc:docMk/>
            <pc:sldMk cId="339398342" sldId="270"/>
            <ac:spMk id="32" creationId="{8348D009-7F67-D579-9104-3E6D1CC3781B}"/>
          </ac:spMkLst>
        </pc:spChg>
        <pc:spChg chg="add mod">
          <ac:chgData name="Matthias Schenk" userId="efc398bb-de4d-4124-9994-768307fe3535" providerId="ADAL" clId="{870D3D9A-2097-4808-9EF8-DEEE38ECF729}" dt="2022-10-19T10:10:02.524" v="792" actId="20577"/>
          <ac:spMkLst>
            <pc:docMk/>
            <pc:sldMk cId="339398342" sldId="270"/>
            <ac:spMk id="33" creationId="{AAFBACE1-E91C-FA61-08D2-D9BEBD61CCE5}"/>
          </ac:spMkLst>
        </pc:spChg>
        <pc:spChg chg="add mod">
          <ac:chgData name="Matthias Schenk" userId="efc398bb-de4d-4124-9994-768307fe3535" providerId="ADAL" clId="{870D3D9A-2097-4808-9EF8-DEEE38ECF729}" dt="2022-10-19T10:10:16.285" v="801" actId="20577"/>
          <ac:spMkLst>
            <pc:docMk/>
            <pc:sldMk cId="339398342" sldId="270"/>
            <ac:spMk id="34" creationId="{5E8C661D-91DF-4464-EF0D-2E483297DAA1}"/>
          </ac:spMkLst>
        </pc:spChg>
        <pc:spChg chg="mod">
          <ac:chgData name="Matthias Schenk" userId="efc398bb-de4d-4124-9994-768307fe3535" providerId="ADAL" clId="{870D3D9A-2097-4808-9EF8-DEEE38ECF729}" dt="2022-10-19T10:08:50.409" v="721" actId="1076"/>
          <ac:spMkLst>
            <pc:docMk/>
            <pc:sldMk cId="339398342" sldId="270"/>
            <ac:spMk id="68" creationId="{4AAE7950-2539-4440-BE8E-B26582F2DAD4}"/>
          </ac:spMkLst>
        </pc:spChg>
        <pc:spChg chg="mod">
          <ac:chgData name="Matthias Schenk" userId="efc398bb-de4d-4124-9994-768307fe3535" providerId="ADAL" clId="{870D3D9A-2097-4808-9EF8-DEEE38ECF729}" dt="2022-10-19T09:29:18.484" v="107" actId="1076"/>
          <ac:spMkLst>
            <pc:docMk/>
            <pc:sldMk cId="339398342" sldId="270"/>
            <ac:spMk id="71" creationId="{CA635377-2C90-4970-982A-8E626CC61CBD}"/>
          </ac:spMkLst>
        </pc:spChg>
        <pc:spChg chg="mod">
          <ac:chgData name="Matthias Schenk" userId="efc398bb-de4d-4124-9994-768307fe3535" providerId="ADAL" clId="{870D3D9A-2097-4808-9EF8-DEEE38ECF729}" dt="2022-10-19T09:47:49.460" v="428" actId="1076"/>
          <ac:spMkLst>
            <pc:docMk/>
            <pc:sldMk cId="339398342" sldId="270"/>
            <ac:spMk id="72" creationId="{5AB432CD-7E23-4ACD-BF99-30851B516A81}"/>
          </ac:spMkLst>
        </pc:spChg>
        <pc:spChg chg="del">
          <ac:chgData name="Matthias Schenk" userId="efc398bb-de4d-4124-9994-768307fe3535" providerId="ADAL" clId="{870D3D9A-2097-4808-9EF8-DEEE38ECF729}" dt="2022-10-19T09:31:17.679" v="111" actId="478"/>
          <ac:spMkLst>
            <pc:docMk/>
            <pc:sldMk cId="339398342" sldId="270"/>
            <ac:spMk id="73" creationId="{AAB78D11-1C68-4AE0-ABE2-C79BC6AE9C29}"/>
          </ac:spMkLst>
        </pc:spChg>
        <pc:spChg chg="mod">
          <ac:chgData name="Matthias Schenk" userId="efc398bb-de4d-4124-9994-768307fe3535" providerId="ADAL" clId="{870D3D9A-2097-4808-9EF8-DEEE38ECF729}" dt="2022-10-19T10:10:35.691" v="813" actId="6549"/>
          <ac:spMkLst>
            <pc:docMk/>
            <pc:sldMk cId="339398342" sldId="270"/>
            <ac:spMk id="78" creationId="{823B6E40-043F-4D26-B6F6-9F5A40161B79}"/>
          </ac:spMkLst>
        </pc:spChg>
        <pc:spChg chg="mod">
          <ac:chgData name="Matthias Schenk" userId="efc398bb-de4d-4124-9994-768307fe3535" providerId="ADAL" clId="{870D3D9A-2097-4808-9EF8-DEEE38ECF729}" dt="2022-10-19T10:10:33.712" v="812" actId="20577"/>
          <ac:spMkLst>
            <pc:docMk/>
            <pc:sldMk cId="339398342" sldId="270"/>
            <ac:spMk id="79" creationId="{10FD9A13-40CA-4C6B-A1EF-5D9D099E7A31}"/>
          </ac:spMkLst>
        </pc:spChg>
        <pc:spChg chg="del mod">
          <ac:chgData name="Matthias Schenk" userId="efc398bb-de4d-4124-9994-768307fe3535" providerId="ADAL" clId="{870D3D9A-2097-4808-9EF8-DEEE38ECF729}" dt="2022-10-19T09:29:02.904" v="81" actId="478"/>
          <ac:spMkLst>
            <pc:docMk/>
            <pc:sldMk cId="339398342" sldId="270"/>
            <ac:spMk id="81" creationId="{8470B3C9-F7A0-4650-BF2A-37D7C5976F3A}"/>
          </ac:spMkLst>
        </pc:spChg>
        <pc:spChg chg="del">
          <ac:chgData name="Matthias Schenk" userId="efc398bb-de4d-4124-9994-768307fe3535" providerId="ADAL" clId="{870D3D9A-2097-4808-9EF8-DEEE38ECF729}" dt="2022-10-19T09:31:21.367" v="112" actId="478"/>
          <ac:spMkLst>
            <pc:docMk/>
            <pc:sldMk cId="339398342" sldId="270"/>
            <ac:spMk id="82" creationId="{678F681C-1DBA-4765-9C40-9CC73FE3A23E}"/>
          </ac:spMkLst>
        </pc:spChg>
        <pc:spChg chg="del">
          <ac:chgData name="Matthias Schenk" userId="efc398bb-de4d-4124-9994-768307fe3535" providerId="ADAL" clId="{870D3D9A-2097-4808-9EF8-DEEE38ECF729}" dt="2022-10-19T09:31:24.015" v="113" actId="478"/>
          <ac:spMkLst>
            <pc:docMk/>
            <pc:sldMk cId="339398342" sldId="270"/>
            <ac:spMk id="83" creationId="{E8614169-6103-4401-8E8E-D2A79CF0F454}"/>
          </ac:spMkLst>
        </pc:spChg>
        <pc:spChg chg="del">
          <ac:chgData name="Matthias Schenk" userId="efc398bb-de4d-4124-9994-768307fe3535" providerId="ADAL" clId="{870D3D9A-2097-4808-9EF8-DEEE38ECF729}" dt="2022-10-19T09:31:36.259" v="132" actId="478"/>
          <ac:spMkLst>
            <pc:docMk/>
            <pc:sldMk cId="339398342" sldId="270"/>
            <ac:spMk id="84" creationId="{DC16873C-4FED-4B4A-98B9-C615CC67FE3C}"/>
          </ac:spMkLst>
        </pc:spChg>
        <pc:spChg chg="del">
          <ac:chgData name="Matthias Schenk" userId="efc398bb-de4d-4124-9994-768307fe3535" providerId="ADAL" clId="{870D3D9A-2097-4808-9EF8-DEEE38ECF729}" dt="2022-10-19T09:31:40.123" v="133" actId="478"/>
          <ac:spMkLst>
            <pc:docMk/>
            <pc:sldMk cId="339398342" sldId="270"/>
            <ac:spMk id="85" creationId="{93D5FBAC-A2AF-421E-999C-93924365E940}"/>
          </ac:spMkLst>
        </pc:spChg>
        <pc:spChg chg="del">
          <ac:chgData name="Matthias Schenk" userId="efc398bb-de4d-4124-9994-768307fe3535" providerId="ADAL" clId="{870D3D9A-2097-4808-9EF8-DEEE38ECF729}" dt="2022-10-19T09:31:53.299" v="136" actId="478"/>
          <ac:spMkLst>
            <pc:docMk/>
            <pc:sldMk cId="339398342" sldId="270"/>
            <ac:spMk id="86" creationId="{674EE940-A796-43EA-8819-4A4E5AD97386}"/>
          </ac:spMkLst>
        </pc:spChg>
        <pc:spChg chg="del">
          <ac:chgData name="Matthias Schenk" userId="efc398bb-de4d-4124-9994-768307fe3535" providerId="ADAL" clId="{870D3D9A-2097-4808-9EF8-DEEE38ECF729}" dt="2022-10-19T09:31:52.173" v="135" actId="478"/>
          <ac:spMkLst>
            <pc:docMk/>
            <pc:sldMk cId="339398342" sldId="270"/>
            <ac:spMk id="87" creationId="{236F9531-BCE8-4F59-BBA1-F3DB3D0624E0}"/>
          </ac:spMkLst>
        </pc:spChg>
        <pc:spChg chg="del">
          <ac:chgData name="Matthias Schenk" userId="efc398bb-de4d-4124-9994-768307fe3535" providerId="ADAL" clId="{870D3D9A-2097-4808-9EF8-DEEE38ECF729}" dt="2022-10-19T09:31:56.456" v="137" actId="478"/>
          <ac:spMkLst>
            <pc:docMk/>
            <pc:sldMk cId="339398342" sldId="270"/>
            <ac:spMk id="88" creationId="{3796E5E3-55D1-4F32-84DE-C43116AA3E3E}"/>
          </ac:spMkLst>
        </pc:spChg>
        <pc:spChg chg="del">
          <ac:chgData name="Matthias Schenk" userId="efc398bb-de4d-4124-9994-768307fe3535" providerId="ADAL" clId="{870D3D9A-2097-4808-9EF8-DEEE38ECF729}" dt="2022-10-19T09:31:48.487" v="134" actId="478"/>
          <ac:spMkLst>
            <pc:docMk/>
            <pc:sldMk cId="339398342" sldId="270"/>
            <ac:spMk id="94" creationId="{70496DE0-9A3F-4EDA-AD1E-42CF2E8FDC65}"/>
          </ac:spMkLst>
        </pc:spChg>
        <pc:spChg chg="del">
          <ac:chgData name="Matthias Schenk" userId="efc398bb-de4d-4124-9994-768307fe3535" providerId="ADAL" clId="{870D3D9A-2097-4808-9EF8-DEEE38ECF729}" dt="2022-10-19T09:31:59.228" v="138" actId="478"/>
          <ac:spMkLst>
            <pc:docMk/>
            <pc:sldMk cId="339398342" sldId="270"/>
            <ac:spMk id="95" creationId="{6A284583-2421-4147-A942-90FD93855725}"/>
          </ac:spMkLst>
        </pc:spChg>
        <pc:spChg chg="del">
          <ac:chgData name="Matthias Schenk" userId="efc398bb-de4d-4124-9994-768307fe3535" providerId="ADAL" clId="{870D3D9A-2097-4808-9EF8-DEEE38ECF729}" dt="2022-10-19T09:32:32.163" v="155" actId="478"/>
          <ac:spMkLst>
            <pc:docMk/>
            <pc:sldMk cId="339398342" sldId="270"/>
            <ac:spMk id="96" creationId="{7C50CDA6-10D9-41E7-9841-E670D7E89033}"/>
          </ac:spMkLst>
        </pc:spChg>
        <pc:spChg chg="mod">
          <ac:chgData name="Matthias Schenk" userId="efc398bb-de4d-4124-9994-768307fe3535" providerId="ADAL" clId="{870D3D9A-2097-4808-9EF8-DEEE38ECF729}" dt="2022-10-19T09:56:54.138" v="505" actId="1076"/>
          <ac:spMkLst>
            <pc:docMk/>
            <pc:sldMk cId="339398342" sldId="270"/>
            <ac:spMk id="106" creationId="{52C431D6-16FF-4E7B-B05A-F71CDFE5C5E9}"/>
          </ac:spMkLst>
        </pc:spChg>
      </pc:sldChg>
      <pc:sldChg chg="addSp delSp modSp add mod ord">
        <pc:chgData name="Matthias Schenk" userId="efc398bb-de4d-4124-9994-768307fe3535" providerId="ADAL" clId="{870D3D9A-2097-4808-9EF8-DEEE38ECF729}" dt="2022-10-19T10:05:29.115" v="655" actId="1076"/>
        <pc:sldMkLst>
          <pc:docMk/>
          <pc:sldMk cId="3304723125" sldId="271"/>
        </pc:sldMkLst>
        <pc:spChg chg="add mod">
          <ac:chgData name="Matthias Schenk" userId="efc398bb-de4d-4124-9994-768307fe3535" providerId="ADAL" clId="{870D3D9A-2097-4808-9EF8-DEEE38ECF729}" dt="2022-10-19T10:05:05.251" v="647" actId="20577"/>
          <ac:spMkLst>
            <pc:docMk/>
            <pc:sldMk cId="3304723125" sldId="271"/>
            <ac:spMk id="3" creationId="{99F5382C-DBB5-04CB-9849-0A3218E1EAB4}"/>
          </ac:spMkLst>
        </pc:spChg>
        <pc:spChg chg="add mod">
          <ac:chgData name="Matthias Schenk" userId="efc398bb-de4d-4124-9994-768307fe3535" providerId="ADAL" clId="{870D3D9A-2097-4808-9EF8-DEEE38ECF729}" dt="2022-10-19T10:05:29.115" v="655" actId="1076"/>
          <ac:spMkLst>
            <pc:docMk/>
            <pc:sldMk cId="3304723125" sldId="271"/>
            <ac:spMk id="9" creationId="{0590CE7C-7A40-65C1-5ADC-13607A3B2E4F}"/>
          </ac:spMkLst>
        </pc:spChg>
        <pc:spChg chg="mod">
          <ac:chgData name="Matthias Schenk" userId="efc398bb-de4d-4124-9994-768307fe3535" providerId="ADAL" clId="{870D3D9A-2097-4808-9EF8-DEEE38ECF729}" dt="2022-10-19T09:46:18.976" v="425" actId="115"/>
          <ac:spMkLst>
            <pc:docMk/>
            <pc:sldMk cId="3304723125" sldId="271"/>
            <ac:spMk id="13" creationId="{4146BC14-ACD8-AA27-0CA4-F502286625BB}"/>
          </ac:spMkLst>
        </pc:spChg>
        <pc:spChg chg="del mod">
          <ac:chgData name="Matthias Schenk" userId="efc398bb-de4d-4124-9994-768307fe3535" providerId="ADAL" clId="{870D3D9A-2097-4808-9EF8-DEEE38ECF729}" dt="2022-10-19T09:37:58.888" v="334" actId="478"/>
          <ac:spMkLst>
            <pc:docMk/>
            <pc:sldMk cId="3304723125" sldId="271"/>
            <ac:spMk id="68" creationId="{4AAE7950-2539-4440-BE8E-B26582F2DAD4}"/>
          </ac:spMkLst>
        </pc:spChg>
        <pc:spChg chg="mod">
          <ac:chgData name="Matthias Schenk" userId="efc398bb-de4d-4124-9994-768307fe3535" providerId="ADAL" clId="{870D3D9A-2097-4808-9EF8-DEEE38ECF729}" dt="2022-10-19T10:05:24.108" v="654" actId="1076"/>
          <ac:spMkLst>
            <pc:docMk/>
            <pc:sldMk cId="3304723125" sldId="271"/>
            <ac:spMk id="71" creationId="{CA635377-2C90-4970-982A-8E626CC61CBD}"/>
          </ac:spMkLst>
        </pc:spChg>
        <pc:spChg chg="mod">
          <ac:chgData name="Matthias Schenk" userId="efc398bb-de4d-4124-9994-768307fe3535" providerId="ADAL" clId="{870D3D9A-2097-4808-9EF8-DEEE38ECF729}" dt="2022-10-19T10:05:09.095" v="649" actId="20577"/>
          <ac:spMkLst>
            <pc:docMk/>
            <pc:sldMk cId="3304723125" sldId="271"/>
            <ac:spMk id="78" creationId="{823B6E40-043F-4D26-B6F6-9F5A40161B79}"/>
          </ac:spMkLst>
        </pc:spChg>
        <pc:spChg chg="mod">
          <ac:chgData name="Matthias Schenk" userId="efc398bb-de4d-4124-9994-768307fe3535" providerId="ADAL" clId="{870D3D9A-2097-4808-9EF8-DEEE38ECF729}" dt="2022-10-19T09:37:52.465" v="332" actId="20577"/>
          <ac:spMkLst>
            <pc:docMk/>
            <pc:sldMk cId="3304723125" sldId="271"/>
            <ac:spMk id="79" creationId="{10FD9A13-40CA-4C6B-A1EF-5D9D099E7A31}"/>
          </ac:spMkLst>
        </pc:spChg>
      </pc:sldChg>
      <pc:sldChg chg="add del ord">
        <pc:chgData name="Matthias Schenk" userId="efc398bb-de4d-4124-9994-768307fe3535" providerId="ADAL" clId="{870D3D9A-2097-4808-9EF8-DEEE38ECF729}" dt="2022-10-19T10:25:36.201" v="1070" actId="47"/>
        <pc:sldMkLst>
          <pc:docMk/>
          <pc:sldMk cId="46604867" sldId="272"/>
        </pc:sldMkLst>
      </pc:sldChg>
      <pc:sldChg chg="add del setBg">
        <pc:chgData name="Matthias Schenk" userId="efc398bb-de4d-4124-9994-768307fe3535" providerId="ADAL" clId="{870D3D9A-2097-4808-9EF8-DEEE38ECF729}" dt="2022-10-19T09:39:04.617" v="345"/>
        <pc:sldMkLst>
          <pc:docMk/>
          <pc:sldMk cId="2174326709" sldId="273"/>
        </pc:sldMkLst>
      </pc:sldChg>
      <pc:sldChg chg="add del setBg">
        <pc:chgData name="Matthias Schenk" userId="efc398bb-de4d-4124-9994-768307fe3535" providerId="ADAL" clId="{870D3D9A-2097-4808-9EF8-DEEE38ECF729}" dt="2022-10-19T09:48:02.155" v="429" actId="47"/>
        <pc:sldMkLst>
          <pc:docMk/>
          <pc:sldMk cId="3022917918" sldId="273"/>
        </pc:sldMkLst>
      </pc:sldChg>
      <pc:sldChg chg="add del setBg">
        <pc:chgData name="Matthias Schenk" userId="efc398bb-de4d-4124-9994-768307fe3535" providerId="ADAL" clId="{870D3D9A-2097-4808-9EF8-DEEE38ECF729}" dt="2022-10-19T09:39:04.486" v="344"/>
        <pc:sldMkLst>
          <pc:docMk/>
          <pc:sldMk cId="188569636" sldId="274"/>
        </pc:sldMkLst>
      </pc:sldChg>
      <pc:sldChg chg="add del setBg">
        <pc:chgData name="Matthias Schenk" userId="efc398bb-de4d-4124-9994-768307fe3535" providerId="ADAL" clId="{870D3D9A-2097-4808-9EF8-DEEE38ECF729}" dt="2022-10-19T09:48:02.527" v="430" actId="47"/>
        <pc:sldMkLst>
          <pc:docMk/>
          <pc:sldMk cId="700060821" sldId="274"/>
        </pc:sldMkLst>
      </pc:sldChg>
      <pc:sldChg chg="add del setBg">
        <pc:chgData name="Matthias Schenk" userId="efc398bb-de4d-4124-9994-768307fe3535" providerId="ADAL" clId="{870D3D9A-2097-4808-9EF8-DEEE38ECF729}" dt="2022-10-19T09:52:18.131" v="452" actId="47"/>
        <pc:sldMkLst>
          <pc:docMk/>
          <pc:sldMk cId="2693971279" sldId="275"/>
        </pc:sldMkLst>
      </pc:sldChg>
      <pc:sldChg chg="addSp modSp add mod ord setBg">
        <pc:chgData name="Matthias Schenk" userId="efc398bb-de4d-4124-9994-768307fe3535" providerId="ADAL" clId="{870D3D9A-2097-4808-9EF8-DEEE38ECF729}" dt="2022-10-19T09:42:59.873" v="392" actId="14100"/>
        <pc:sldMkLst>
          <pc:docMk/>
          <pc:sldMk cId="1752803843" sldId="276"/>
        </pc:sldMkLst>
        <pc:spChg chg="add mod">
          <ac:chgData name="Matthias Schenk" userId="efc398bb-de4d-4124-9994-768307fe3535" providerId="ADAL" clId="{870D3D9A-2097-4808-9EF8-DEEE38ECF729}" dt="2022-10-19T09:42:59.873" v="392" actId="14100"/>
          <ac:spMkLst>
            <pc:docMk/>
            <pc:sldMk cId="1752803843" sldId="276"/>
            <ac:spMk id="4" creationId="{5F68502B-A9B2-1FB1-5CF3-A99448977B3D}"/>
          </ac:spMkLst>
        </pc:spChg>
        <pc:spChg chg="mod">
          <ac:chgData name="Matthias Schenk" userId="efc398bb-de4d-4124-9994-768307fe3535" providerId="ADAL" clId="{870D3D9A-2097-4808-9EF8-DEEE38ECF729}" dt="2022-10-19T09:42:41.508" v="390" actId="1076"/>
          <ac:spMkLst>
            <pc:docMk/>
            <pc:sldMk cId="1752803843" sldId="276"/>
            <ac:spMk id="14" creationId="{C7F5FE8B-F58C-472A-A261-EBDBA9A9B48C}"/>
          </ac:spMkLst>
        </pc:spChg>
      </pc:sldChg>
      <pc:sldChg chg="addSp modSp add mod ord setBg">
        <pc:chgData name="Matthias Schenk" userId="efc398bb-de4d-4124-9994-768307fe3535" providerId="ADAL" clId="{870D3D9A-2097-4808-9EF8-DEEE38ECF729}" dt="2022-10-19T09:44:07.331" v="419" actId="14100"/>
        <pc:sldMkLst>
          <pc:docMk/>
          <pc:sldMk cId="2840489294" sldId="277"/>
        </pc:sldMkLst>
        <pc:spChg chg="add mod">
          <ac:chgData name="Matthias Schenk" userId="efc398bb-de4d-4124-9994-768307fe3535" providerId="ADAL" clId="{870D3D9A-2097-4808-9EF8-DEEE38ECF729}" dt="2022-10-19T09:44:07.331" v="419" actId="14100"/>
          <ac:spMkLst>
            <pc:docMk/>
            <pc:sldMk cId="2840489294" sldId="277"/>
            <ac:spMk id="4" creationId="{1CC669BE-BFE4-F263-D102-707FB47B1822}"/>
          </ac:spMkLst>
        </pc:spChg>
        <pc:spChg chg="mod">
          <ac:chgData name="Matthias Schenk" userId="efc398bb-de4d-4124-9994-768307fe3535" providerId="ADAL" clId="{870D3D9A-2097-4808-9EF8-DEEE38ECF729}" dt="2022-10-19T09:43:20.735" v="393" actId="1076"/>
          <ac:spMkLst>
            <pc:docMk/>
            <pc:sldMk cId="2840489294" sldId="277"/>
            <ac:spMk id="34" creationId="{80CC8C3C-223D-43B6-BC59-63F6D12A079F}"/>
          </ac:spMkLst>
        </pc:spChg>
      </pc:sldChg>
      <pc:sldChg chg="modSp new mod setBg">
        <pc:chgData name="Matthias Schenk" userId="efc398bb-de4d-4124-9994-768307fe3535" providerId="ADAL" clId="{870D3D9A-2097-4808-9EF8-DEEE38ECF729}" dt="2022-10-19T09:50:08.537" v="451" actId="1076"/>
        <pc:sldMkLst>
          <pc:docMk/>
          <pc:sldMk cId="158578161" sldId="278"/>
        </pc:sldMkLst>
        <pc:spChg chg="mod">
          <ac:chgData name="Matthias Schenk" userId="efc398bb-de4d-4124-9994-768307fe3535" providerId="ADAL" clId="{870D3D9A-2097-4808-9EF8-DEEE38ECF729}" dt="2022-10-19T09:50:08.537" v="451" actId="1076"/>
          <ac:spMkLst>
            <pc:docMk/>
            <pc:sldMk cId="158578161" sldId="278"/>
            <ac:spMk id="2" creationId="{6AB0E863-39D3-4F64-41EF-3125675E5235}"/>
          </ac:spMkLst>
        </pc:spChg>
      </pc:sldChg>
      <pc:sldChg chg="add del ord setBg">
        <pc:chgData name="Matthias Schenk" userId="efc398bb-de4d-4124-9994-768307fe3535" providerId="ADAL" clId="{870D3D9A-2097-4808-9EF8-DEEE38ECF729}" dt="2022-10-19T09:41:10.057" v="363" actId="47"/>
        <pc:sldMkLst>
          <pc:docMk/>
          <pc:sldMk cId="1720676207" sldId="278"/>
        </pc:sldMkLst>
      </pc:sldChg>
      <pc:sldChg chg="add del">
        <pc:chgData name="Matthias Schenk" userId="efc398bb-de4d-4124-9994-768307fe3535" providerId="ADAL" clId="{870D3D9A-2097-4808-9EF8-DEEE38ECF729}" dt="2022-10-19T09:49:16.734" v="432" actId="47"/>
        <pc:sldMkLst>
          <pc:docMk/>
          <pc:sldMk cId="2320277736" sldId="278"/>
        </pc:sldMkLst>
      </pc:sldChg>
      <pc:sldChg chg="modSp add del mod ord">
        <pc:chgData name="Matthias Schenk" userId="efc398bb-de4d-4124-9994-768307fe3535" providerId="ADAL" clId="{870D3D9A-2097-4808-9EF8-DEEE38ECF729}" dt="2022-10-19T10:11:10.670" v="817" actId="47"/>
        <pc:sldMkLst>
          <pc:docMk/>
          <pc:sldMk cId="4284179226" sldId="279"/>
        </pc:sldMkLst>
        <pc:spChg chg="mod">
          <ac:chgData name="Matthias Schenk" userId="efc398bb-de4d-4124-9994-768307fe3535" providerId="ADAL" clId="{870D3D9A-2097-4808-9EF8-DEEE38ECF729}" dt="2022-10-19T10:07:01.542" v="663" actId="20577"/>
          <ac:spMkLst>
            <pc:docMk/>
            <pc:sldMk cId="4284179226" sldId="279"/>
            <ac:spMk id="13" creationId="{4146BC14-ACD8-AA27-0CA4-F502286625BB}"/>
          </ac:spMkLst>
        </pc:spChg>
        <pc:spChg chg="mod">
          <ac:chgData name="Matthias Schenk" userId="efc398bb-de4d-4124-9994-768307fe3535" providerId="ADAL" clId="{870D3D9A-2097-4808-9EF8-DEEE38ECF729}" dt="2022-10-19T10:07:32.850" v="693" actId="20577"/>
          <ac:spMkLst>
            <pc:docMk/>
            <pc:sldMk cId="4284179226" sldId="279"/>
            <ac:spMk id="71" creationId="{CA635377-2C90-4970-982A-8E626CC61CBD}"/>
          </ac:spMkLst>
        </pc:spChg>
        <pc:spChg chg="mod">
          <ac:chgData name="Matthias Schenk" userId="efc398bb-de4d-4124-9994-768307fe3535" providerId="ADAL" clId="{870D3D9A-2097-4808-9EF8-DEEE38ECF729}" dt="2022-10-19T10:07:47.872" v="711" actId="6549"/>
          <ac:spMkLst>
            <pc:docMk/>
            <pc:sldMk cId="4284179226" sldId="279"/>
            <ac:spMk id="79" creationId="{10FD9A13-40CA-4C6B-A1EF-5D9D099E7A31}"/>
          </ac:spMkLst>
        </pc:spChg>
      </pc:sldChg>
      <pc:sldChg chg="addSp delSp modSp add mod ord">
        <pc:chgData name="Matthias Schenk" userId="efc398bb-de4d-4124-9994-768307fe3535" providerId="ADAL" clId="{870D3D9A-2097-4808-9EF8-DEEE38ECF729}" dt="2022-10-19T10:21:31.826" v="1069" actId="20577"/>
        <pc:sldMkLst>
          <pc:docMk/>
          <pc:sldMk cId="2952784551" sldId="280"/>
        </pc:sldMkLst>
        <pc:spChg chg="add del mod">
          <ac:chgData name="Matthias Schenk" userId="efc398bb-de4d-4124-9994-768307fe3535" providerId="ADAL" clId="{870D3D9A-2097-4808-9EF8-DEEE38ECF729}" dt="2022-10-19T10:14:33.920" v="893" actId="478"/>
          <ac:spMkLst>
            <pc:docMk/>
            <pc:sldMk cId="2952784551" sldId="280"/>
            <ac:spMk id="3" creationId="{8E609EE0-A7E2-EE94-12EA-DDA290B5A12D}"/>
          </ac:spMkLst>
        </pc:spChg>
        <pc:spChg chg="add del mod">
          <ac:chgData name="Matthias Schenk" userId="efc398bb-de4d-4124-9994-768307fe3535" providerId="ADAL" clId="{870D3D9A-2097-4808-9EF8-DEEE38ECF729}" dt="2022-10-19T10:15:24.270" v="929" actId="478"/>
          <ac:spMkLst>
            <pc:docMk/>
            <pc:sldMk cId="2952784551" sldId="280"/>
            <ac:spMk id="9" creationId="{808D0CFF-662B-F2D0-3D4C-58F12C0BA0B1}"/>
          </ac:spMkLst>
        </pc:spChg>
        <pc:spChg chg="add mod">
          <ac:chgData name="Matthias Schenk" userId="efc398bb-de4d-4124-9994-768307fe3535" providerId="ADAL" clId="{870D3D9A-2097-4808-9EF8-DEEE38ECF729}" dt="2022-10-19T10:20:44.623" v="1060" actId="1076"/>
          <ac:spMkLst>
            <pc:docMk/>
            <pc:sldMk cId="2952784551" sldId="280"/>
            <ac:spMk id="12" creationId="{1CC1062A-A896-D278-A926-51C9B67173A6}"/>
          </ac:spMkLst>
        </pc:spChg>
        <pc:spChg chg="mod">
          <ac:chgData name="Matthias Schenk" userId="efc398bb-de4d-4124-9994-768307fe3535" providerId="ADAL" clId="{870D3D9A-2097-4808-9EF8-DEEE38ECF729}" dt="2022-10-19T10:21:31.826" v="1069" actId="20577"/>
          <ac:spMkLst>
            <pc:docMk/>
            <pc:sldMk cId="2952784551" sldId="280"/>
            <ac:spMk id="13" creationId="{4146BC14-ACD8-AA27-0CA4-F502286625BB}"/>
          </ac:spMkLst>
        </pc:spChg>
        <pc:spChg chg="add mod">
          <ac:chgData name="Matthias Schenk" userId="efc398bb-de4d-4124-9994-768307fe3535" providerId="ADAL" clId="{870D3D9A-2097-4808-9EF8-DEEE38ECF729}" dt="2022-10-19T10:20:44.623" v="1060" actId="1076"/>
          <ac:spMkLst>
            <pc:docMk/>
            <pc:sldMk cId="2952784551" sldId="280"/>
            <ac:spMk id="14" creationId="{E8FB4BC5-C21D-7F78-4AA9-38B28E231243}"/>
          </ac:spMkLst>
        </pc:spChg>
        <pc:spChg chg="del">
          <ac:chgData name="Matthias Schenk" userId="efc398bb-de4d-4124-9994-768307fe3535" providerId="ADAL" clId="{870D3D9A-2097-4808-9EF8-DEEE38ECF729}" dt="2022-10-19T10:11:58.794" v="844" actId="478"/>
          <ac:spMkLst>
            <pc:docMk/>
            <pc:sldMk cId="2952784551" sldId="280"/>
            <ac:spMk id="15" creationId="{16C7CD76-B7A9-B96F-29E9-07DB7644F23A}"/>
          </ac:spMkLst>
        </pc:spChg>
        <pc:spChg chg="add mod">
          <ac:chgData name="Matthias Schenk" userId="efc398bb-de4d-4124-9994-768307fe3535" providerId="ADAL" clId="{870D3D9A-2097-4808-9EF8-DEEE38ECF729}" dt="2022-10-19T10:20:44.623" v="1060" actId="1076"/>
          <ac:spMkLst>
            <pc:docMk/>
            <pc:sldMk cId="2952784551" sldId="280"/>
            <ac:spMk id="16" creationId="{BEEA584E-D950-D831-E24B-264AA05B5AB5}"/>
          </ac:spMkLst>
        </pc:spChg>
        <pc:spChg chg="del">
          <ac:chgData name="Matthias Schenk" userId="efc398bb-de4d-4124-9994-768307fe3535" providerId="ADAL" clId="{870D3D9A-2097-4808-9EF8-DEEE38ECF729}" dt="2022-10-19T10:12:01.996" v="845" actId="478"/>
          <ac:spMkLst>
            <pc:docMk/>
            <pc:sldMk cId="2952784551" sldId="280"/>
            <ac:spMk id="17" creationId="{2A092410-B2DE-1D99-2327-62BB8955993D}"/>
          </ac:spMkLst>
        </pc:spChg>
        <pc:spChg chg="add mod">
          <ac:chgData name="Matthias Schenk" userId="efc398bb-de4d-4124-9994-768307fe3535" providerId="ADAL" clId="{870D3D9A-2097-4808-9EF8-DEEE38ECF729}" dt="2022-10-19T10:18:00.482" v="975" actId="1076"/>
          <ac:spMkLst>
            <pc:docMk/>
            <pc:sldMk cId="2952784551" sldId="280"/>
            <ac:spMk id="20" creationId="{865F8910-5292-7B43-98B8-13D0A96664D2}"/>
          </ac:spMkLst>
        </pc:spChg>
        <pc:spChg chg="del">
          <ac:chgData name="Matthias Schenk" userId="efc398bb-de4d-4124-9994-768307fe3535" providerId="ADAL" clId="{870D3D9A-2097-4808-9EF8-DEEE38ECF729}" dt="2022-10-19T10:12:01.996" v="845" actId="478"/>
          <ac:spMkLst>
            <pc:docMk/>
            <pc:sldMk cId="2952784551" sldId="280"/>
            <ac:spMk id="21" creationId="{01159390-4D65-CE5E-A428-356D87A8F302}"/>
          </ac:spMkLst>
        </pc:spChg>
        <pc:spChg chg="mod">
          <ac:chgData name="Matthias Schenk" userId="efc398bb-de4d-4124-9994-768307fe3535" providerId="ADAL" clId="{870D3D9A-2097-4808-9EF8-DEEE38ECF729}" dt="2022-10-19T10:20:25.745" v="1056" actId="20577"/>
          <ac:spMkLst>
            <pc:docMk/>
            <pc:sldMk cId="2952784551" sldId="280"/>
            <ac:spMk id="22" creationId="{3302A863-BC39-15B8-0E39-8EFB460B8EB8}"/>
          </ac:spMkLst>
        </pc:spChg>
        <pc:spChg chg="del mod">
          <ac:chgData name="Matthias Schenk" userId="efc398bb-de4d-4124-9994-768307fe3535" providerId="ADAL" clId="{870D3D9A-2097-4808-9EF8-DEEE38ECF729}" dt="2022-10-19T10:14:32.528" v="892" actId="478"/>
          <ac:spMkLst>
            <pc:docMk/>
            <pc:sldMk cId="2952784551" sldId="280"/>
            <ac:spMk id="25" creationId="{B19A48B5-1F23-1A7D-25C9-9CC4BE824795}"/>
          </ac:spMkLst>
        </pc:spChg>
        <pc:spChg chg="add mod">
          <ac:chgData name="Matthias Schenk" userId="efc398bb-de4d-4124-9994-768307fe3535" providerId="ADAL" clId="{870D3D9A-2097-4808-9EF8-DEEE38ECF729}" dt="2022-10-19T10:18:00.482" v="975" actId="1076"/>
          <ac:spMkLst>
            <pc:docMk/>
            <pc:sldMk cId="2952784551" sldId="280"/>
            <ac:spMk id="26" creationId="{4ACABE80-5903-960A-ED5B-293B35D88235}"/>
          </ac:spMkLst>
        </pc:spChg>
        <pc:spChg chg="mod">
          <ac:chgData name="Matthias Schenk" userId="efc398bb-de4d-4124-9994-768307fe3535" providerId="ADAL" clId="{870D3D9A-2097-4808-9EF8-DEEE38ECF729}" dt="2022-10-19T10:20:54.136" v="1062" actId="1076"/>
          <ac:spMkLst>
            <pc:docMk/>
            <pc:sldMk cId="2952784551" sldId="280"/>
            <ac:spMk id="27" creationId="{B07F5EBC-853E-3266-720C-6ED3DA1F2167}"/>
          </ac:spMkLst>
        </pc:spChg>
        <pc:spChg chg="mod">
          <ac:chgData name="Matthias Schenk" userId="efc398bb-de4d-4124-9994-768307fe3535" providerId="ADAL" clId="{870D3D9A-2097-4808-9EF8-DEEE38ECF729}" dt="2022-10-19T10:20:54.136" v="1062" actId="1076"/>
          <ac:spMkLst>
            <pc:docMk/>
            <pc:sldMk cId="2952784551" sldId="280"/>
            <ac:spMk id="28" creationId="{43D051B9-2C32-1327-6C82-D0C2F4CE46BB}"/>
          </ac:spMkLst>
        </pc:spChg>
        <pc:spChg chg="mod">
          <ac:chgData name="Matthias Schenk" userId="efc398bb-de4d-4124-9994-768307fe3535" providerId="ADAL" clId="{870D3D9A-2097-4808-9EF8-DEEE38ECF729}" dt="2022-10-19T10:20:54.136" v="1062" actId="1076"/>
          <ac:spMkLst>
            <pc:docMk/>
            <pc:sldMk cId="2952784551" sldId="280"/>
            <ac:spMk id="29" creationId="{49C55704-65B3-F0A6-EA86-AE5C0CF647D1}"/>
          </ac:spMkLst>
        </pc:spChg>
        <pc:spChg chg="mod">
          <ac:chgData name="Matthias Schenk" userId="efc398bb-de4d-4124-9994-768307fe3535" providerId="ADAL" clId="{870D3D9A-2097-4808-9EF8-DEEE38ECF729}" dt="2022-10-19T10:11:28.759" v="843" actId="20577"/>
          <ac:spMkLst>
            <pc:docMk/>
            <pc:sldMk cId="2952784551" sldId="280"/>
            <ac:spMk id="32" creationId="{8348D009-7F67-D579-9104-3E6D1CC3781B}"/>
          </ac:spMkLst>
        </pc:spChg>
        <pc:spChg chg="add mod">
          <ac:chgData name="Matthias Schenk" userId="efc398bb-de4d-4124-9994-768307fe3535" providerId="ADAL" clId="{870D3D9A-2097-4808-9EF8-DEEE38ECF729}" dt="2022-10-19T10:18:00.482" v="975" actId="1076"/>
          <ac:spMkLst>
            <pc:docMk/>
            <pc:sldMk cId="2952784551" sldId="280"/>
            <ac:spMk id="35" creationId="{24DB1F1B-9A6C-B077-DA21-50929AF351D8}"/>
          </ac:spMkLst>
        </pc:spChg>
        <pc:spChg chg="add mod">
          <ac:chgData name="Matthias Schenk" userId="efc398bb-de4d-4124-9994-768307fe3535" providerId="ADAL" clId="{870D3D9A-2097-4808-9EF8-DEEE38ECF729}" dt="2022-10-19T10:18:39.330" v="980" actId="14100"/>
          <ac:spMkLst>
            <pc:docMk/>
            <pc:sldMk cId="2952784551" sldId="280"/>
            <ac:spMk id="37" creationId="{E3F9AC6D-34A6-41AA-73B8-9F6BEE82DB3C}"/>
          </ac:spMkLst>
        </pc:spChg>
        <pc:spChg chg="add mod">
          <ac:chgData name="Matthias Schenk" userId="efc398bb-de4d-4124-9994-768307fe3535" providerId="ADAL" clId="{870D3D9A-2097-4808-9EF8-DEEE38ECF729}" dt="2022-10-19T10:20:23.420" v="1051" actId="14100"/>
          <ac:spMkLst>
            <pc:docMk/>
            <pc:sldMk cId="2952784551" sldId="280"/>
            <ac:spMk id="38" creationId="{F0D73E63-E9CE-F71F-5E1E-E4C74B4A9AB8}"/>
          </ac:spMkLst>
        </pc:spChg>
        <pc:spChg chg="add mod">
          <ac:chgData name="Matthias Schenk" userId="efc398bb-de4d-4124-9994-768307fe3535" providerId="ADAL" clId="{870D3D9A-2097-4808-9EF8-DEEE38ECF729}" dt="2022-10-19T10:18:33.598" v="979" actId="14100"/>
          <ac:spMkLst>
            <pc:docMk/>
            <pc:sldMk cId="2952784551" sldId="280"/>
            <ac:spMk id="39" creationId="{C25AD6FD-0C66-C447-6F6D-F13989E69AC1}"/>
          </ac:spMkLst>
        </pc:spChg>
        <pc:spChg chg="add mod">
          <ac:chgData name="Matthias Schenk" userId="efc398bb-de4d-4124-9994-768307fe3535" providerId="ADAL" clId="{870D3D9A-2097-4808-9EF8-DEEE38ECF729}" dt="2022-10-19T10:18:14.716" v="977" actId="571"/>
          <ac:spMkLst>
            <pc:docMk/>
            <pc:sldMk cId="2952784551" sldId="280"/>
            <ac:spMk id="40" creationId="{57529DF0-C6AF-62DD-E84B-0872E936BB6D}"/>
          </ac:spMkLst>
        </pc:spChg>
        <pc:spChg chg="add mod">
          <ac:chgData name="Matthias Schenk" userId="efc398bb-de4d-4124-9994-768307fe3535" providerId="ADAL" clId="{870D3D9A-2097-4808-9EF8-DEEE38ECF729}" dt="2022-10-19T10:18:14.716" v="977" actId="571"/>
          <ac:spMkLst>
            <pc:docMk/>
            <pc:sldMk cId="2952784551" sldId="280"/>
            <ac:spMk id="41" creationId="{46C382B3-E809-919D-695B-BFFA23126030}"/>
          </ac:spMkLst>
        </pc:spChg>
        <pc:spChg chg="add del mod">
          <ac:chgData name="Matthias Schenk" userId="efc398bb-de4d-4124-9994-768307fe3535" providerId="ADAL" clId="{870D3D9A-2097-4808-9EF8-DEEE38ECF729}" dt="2022-10-19T10:20:23.226" v="1050"/>
          <ac:spMkLst>
            <pc:docMk/>
            <pc:sldMk cId="2952784551" sldId="280"/>
            <ac:spMk id="42" creationId="{8691D600-1C4F-AADF-3E7F-A4B9C4889788}"/>
          </ac:spMkLst>
        </pc:spChg>
        <pc:spChg chg="add del mod">
          <ac:chgData name="Matthias Schenk" userId="efc398bb-de4d-4124-9994-768307fe3535" providerId="ADAL" clId="{870D3D9A-2097-4808-9EF8-DEEE38ECF729}" dt="2022-10-19T10:20:23.226" v="1050"/>
          <ac:spMkLst>
            <pc:docMk/>
            <pc:sldMk cId="2952784551" sldId="280"/>
            <ac:spMk id="43" creationId="{B4FE622D-354A-C57C-BB19-D57CC522EC1B}"/>
          </ac:spMkLst>
        </pc:spChg>
        <pc:spChg chg="add del mod">
          <ac:chgData name="Matthias Schenk" userId="efc398bb-de4d-4124-9994-768307fe3535" providerId="ADAL" clId="{870D3D9A-2097-4808-9EF8-DEEE38ECF729}" dt="2022-10-19T10:20:23.226" v="1050"/>
          <ac:spMkLst>
            <pc:docMk/>
            <pc:sldMk cId="2952784551" sldId="280"/>
            <ac:spMk id="44" creationId="{439ACDFD-DD60-A53F-A73E-1873C0E7C9DC}"/>
          </ac:spMkLst>
        </pc:spChg>
        <pc:spChg chg="add del mod">
          <ac:chgData name="Matthias Schenk" userId="efc398bb-de4d-4124-9994-768307fe3535" providerId="ADAL" clId="{870D3D9A-2097-4808-9EF8-DEEE38ECF729}" dt="2022-10-19T10:20:22.989" v="1049"/>
          <ac:spMkLst>
            <pc:docMk/>
            <pc:sldMk cId="2952784551" sldId="280"/>
            <ac:spMk id="45" creationId="{61DDC76D-FFE9-0303-7BBC-D63E44089D35}"/>
          </ac:spMkLst>
        </pc:spChg>
        <pc:spChg chg="add del mod">
          <ac:chgData name="Matthias Schenk" userId="efc398bb-de4d-4124-9994-768307fe3535" providerId="ADAL" clId="{870D3D9A-2097-4808-9EF8-DEEE38ECF729}" dt="2022-10-19T10:20:22.989" v="1049"/>
          <ac:spMkLst>
            <pc:docMk/>
            <pc:sldMk cId="2952784551" sldId="280"/>
            <ac:spMk id="46" creationId="{D78EC128-DFEA-1EC9-C4A8-3DC8F3E208B4}"/>
          </ac:spMkLst>
        </pc:spChg>
        <pc:spChg chg="add del mod">
          <ac:chgData name="Matthias Schenk" userId="efc398bb-de4d-4124-9994-768307fe3535" providerId="ADAL" clId="{870D3D9A-2097-4808-9EF8-DEEE38ECF729}" dt="2022-10-19T10:20:22.989" v="1049"/>
          <ac:spMkLst>
            <pc:docMk/>
            <pc:sldMk cId="2952784551" sldId="280"/>
            <ac:spMk id="47" creationId="{B53CA682-DAC3-E16C-CD76-DA528C6ED6A9}"/>
          </ac:spMkLst>
        </pc:spChg>
        <pc:spChg chg="add del mod">
          <ac:chgData name="Matthias Schenk" userId="efc398bb-de4d-4124-9994-768307fe3535" providerId="ADAL" clId="{870D3D9A-2097-4808-9EF8-DEEE38ECF729}" dt="2022-10-19T10:20:22.802" v="1048"/>
          <ac:spMkLst>
            <pc:docMk/>
            <pc:sldMk cId="2952784551" sldId="280"/>
            <ac:spMk id="48" creationId="{371A700F-90BA-8FA9-9693-70EA0AD976C2}"/>
          </ac:spMkLst>
        </pc:spChg>
        <pc:spChg chg="add del mod">
          <ac:chgData name="Matthias Schenk" userId="efc398bb-de4d-4124-9994-768307fe3535" providerId="ADAL" clId="{870D3D9A-2097-4808-9EF8-DEEE38ECF729}" dt="2022-10-19T10:20:22.802" v="1048"/>
          <ac:spMkLst>
            <pc:docMk/>
            <pc:sldMk cId="2952784551" sldId="280"/>
            <ac:spMk id="49" creationId="{CD4EAB66-2C5E-C0C6-A64C-58F0B5010E15}"/>
          </ac:spMkLst>
        </pc:spChg>
        <pc:spChg chg="add del mod">
          <ac:chgData name="Matthias Schenk" userId="efc398bb-de4d-4124-9994-768307fe3535" providerId="ADAL" clId="{870D3D9A-2097-4808-9EF8-DEEE38ECF729}" dt="2022-10-19T10:20:22.802" v="1048"/>
          <ac:spMkLst>
            <pc:docMk/>
            <pc:sldMk cId="2952784551" sldId="280"/>
            <ac:spMk id="50" creationId="{4995EA8F-3CB0-5000-A28A-6C56434E2861}"/>
          </ac:spMkLst>
        </pc:spChg>
        <pc:spChg chg="add mod">
          <ac:chgData name="Matthias Schenk" userId="efc398bb-de4d-4124-9994-768307fe3535" providerId="ADAL" clId="{870D3D9A-2097-4808-9EF8-DEEE38ECF729}" dt="2022-10-19T10:20:32.587" v="1058" actId="571"/>
          <ac:spMkLst>
            <pc:docMk/>
            <pc:sldMk cId="2952784551" sldId="280"/>
            <ac:spMk id="51" creationId="{CC1FA353-0E1B-CA0B-B1D8-CAC4066B655F}"/>
          </ac:spMkLst>
        </pc:spChg>
        <pc:spChg chg="add mod">
          <ac:chgData name="Matthias Schenk" userId="efc398bb-de4d-4124-9994-768307fe3535" providerId="ADAL" clId="{870D3D9A-2097-4808-9EF8-DEEE38ECF729}" dt="2022-10-19T10:20:32.587" v="1058" actId="571"/>
          <ac:spMkLst>
            <pc:docMk/>
            <pc:sldMk cId="2952784551" sldId="280"/>
            <ac:spMk id="53" creationId="{32BC43B0-9C6A-CA19-B904-463F3D12B015}"/>
          </ac:spMkLst>
        </pc:spChg>
        <pc:spChg chg="mod">
          <ac:chgData name="Matthias Schenk" userId="efc398bb-de4d-4124-9994-768307fe3535" providerId="ADAL" clId="{870D3D9A-2097-4808-9EF8-DEEE38ECF729}" dt="2022-10-19T10:12:48.001" v="862" actId="20577"/>
          <ac:spMkLst>
            <pc:docMk/>
            <pc:sldMk cId="2952784551" sldId="280"/>
            <ac:spMk id="68" creationId="{4AAE7950-2539-4440-BE8E-B26582F2DAD4}"/>
          </ac:spMkLst>
        </pc:spChg>
        <pc:spChg chg="mod">
          <ac:chgData name="Matthias Schenk" userId="efc398bb-de4d-4124-9994-768307fe3535" providerId="ADAL" clId="{870D3D9A-2097-4808-9EF8-DEEE38ECF729}" dt="2022-10-19T10:11:20.501" v="833" actId="6549"/>
          <ac:spMkLst>
            <pc:docMk/>
            <pc:sldMk cId="2952784551" sldId="280"/>
            <ac:spMk id="71" creationId="{CA635377-2C90-4970-982A-8E626CC61CBD}"/>
          </ac:spMkLst>
        </pc:spChg>
        <pc:spChg chg="mod">
          <ac:chgData name="Matthias Schenk" userId="efc398bb-de4d-4124-9994-768307fe3535" providerId="ADAL" clId="{870D3D9A-2097-4808-9EF8-DEEE38ECF729}" dt="2022-10-19T10:11:25.404" v="840" actId="20577"/>
          <ac:spMkLst>
            <pc:docMk/>
            <pc:sldMk cId="2952784551" sldId="280"/>
            <ac:spMk id="79" creationId="{10FD9A13-40CA-4C6B-A1EF-5D9D099E7A31}"/>
          </ac:spMkLst>
        </pc:spChg>
      </pc:sldChg>
      <pc:sldChg chg="add setBg">
        <pc:chgData name="Matthias Schenk" userId="efc398bb-de4d-4124-9994-768307fe3535" providerId="ADAL" clId="{870D3D9A-2097-4808-9EF8-DEEE38ECF729}" dt="2022-10-19T10:27:43.846" v="1073"/>
        <pc:sldMkLst>
          <pc:docMk/>
          <pc:sldMk cId="4062945516" sldId="281"/>
        </pc:sldMkLst>
      </pc:sldChg>
    </pc:docChg>
  </pc:docChgLst>
</pc:chgInfo>
</file>

<file path=ppt/media/image1.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1D5F8-47BC-4355-B330-A971A42426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8629589-0A97-4D15-B834-FB7D66EB2A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44CCFC1-13D4-4F01-A246-E669D46EDF11}"/>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5" name="Footer Placeholder 4">
            <a:extLst>
              <a:ext uri="{FF2B5EF4-FFF2-40B4-BE49-F238E27FC236}">
                <a16:creationId xmlns:a16="http://schemas.microsoft.com/office/drawing/2014/main" id="{E4D9C020-8898-429B-8F3C-4DCB26D624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9FAB02F-39C3-44B5-A7CC-6C706C7FCA3D}"/>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3445408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E9FAF-351A-42F7-A95A-DBC58F63647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3A3F536-13C8-4B44-AD13-506AC79A766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360FE31-E391-4AE9-B682-78AEB06E1CBA}"/>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5" name="Footer Placeholder 4">
            <a:extLst>
              <a:ext uri="{FF2B5EF4-FFF2-40B4-BE49-F238E27FC236}">
                <a16:creationId xmlns:a16="http://schemas.microsoft.com/office/drawing/2014/main" id="{7275EE42-9CFB-4B2F-9309-A469F096AF8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A8CBC4F-B715-4091-894A-48100AA4265F}"/>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76307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E0B83B-5A9D-4330-82A5-C06303A01FF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94E98B2-5E80-44FD-8865-3966019D57E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79194DD-BD47-4E89-86B3-4247F5FD83B7}"/>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5" name="Footer Placeholder 4">
            <a:extLst>
              <a:ext uri="{FF2B5EF4-FFF2-40B4-BE49-F238E27FC236}">
                <a16:creationId xmlns:a16="http://schemas.microsoft.com/office/drawing/2014/main" id="{914861A5-723C-44BE-A125-32FC2EFFFF0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098529-76B1-40A1-B68E-8B46B15618BF}"/>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1130595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0A27-F514-4819-820E-19B8FC902D6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2BB6CD8-4C7B-4B45-8501-48BB6654BE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7ACF644-49B5-41FD-BE2C-A14EB01F75AC}"/>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5" name="Footer Placeholder 4">
            <a:extLst>
              <a:ext uri="{FF2B5EF4-FFF2-40B4-BE49-F238E27FC236}">
                <a16:creationId xmlns:a16="http://schemas.microsoft.com/office/drawing/2014/main" id="{71064C81-3B1E-4079-AD35-4C2E1D9162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20591C1-6DAC-423A-BEE8-87AF1596CCCA}"/>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4258488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923446-833A-47E0-A398-6C5BD734F6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5DEA09D-BA8E-4A5F-8C47-EA18F7F97F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B8A83FB-C466-42D5-9A41-7ADE378D61A4}"/>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5" name="Footer Placeholder 4">
            <a:extLst>
              <a:ext uri="{FF2B5EF4-FFF2-40B4-BE49-F238E27FC236}">
                <a16:creationId xmlns:a16="http://schemas.microsoft.com/office/drawing/2014/main" id="{A71BBC3E-3A19-4CC8-85B6-A0B0B41EAC2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157F490-9D9A-4249-8A53-24597923B29D}"/>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3427979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75290-167C-470A-B6C2-3BDD789E973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7D211FD-3286-46ED-B0FE-BD451AB980D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B8FEE79-9C5E-4676-96DB-36A264745E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97B8466-81BE-4AD8-A87D-E10E1138BAC0}"/>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6" name="Footer Placeholder 5">
            <a:extLst>
              <a:ext uri="{FF2B5EF4-FFF2-40B4-BE49-F238E27FC236}">
                <a16:creationId xmlns:a16="http://schemas.microsoft.com/office/drawing/2014/main" id="{70690744-4418-4F88-93A0-598F9911F95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563B5D3-65F1-4380-A05B-D959A5BAA2B9}"/>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14695351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4D804-4B4C-479D-8B15-CA44A0C5EC0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494E691-06D2-44A8-A9E3-86418BECCBA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ECBD61-DD9D-4EAE-B8AB-2C28BB6C6E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D4F1BA-ECE6-42FA-863E-0AA8F819FC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38F6BE-DDDD-4E13-8D64-89D3D493F8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CE233F8-1D42-483E-9ACE-6B65CC9A60EB}"/>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8" name="Footer Placeholder 7">
            <a:extLst>
              <a:ext uri="{FF2B5EF4-FFF2-40B4-BE49-F238E27FC236}">
                <a16:creationId xmlns:a16="http://schemas.microsoft.com/office/drawing/2014/main" id="{D756CF6D-C82A-43F0-B42D-BF9D49047790}"/>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A9D9BD7-CD6A-438B-B82B-56CB4B0A11C1}"/>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1577653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1102B-3388-4A8B-87D5-03C2B0EA85B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33E029B7-648B-4437-A787-F48933903D49}"/>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4" name="Footer Placeholder 3">
            <a:extLst>
              <a:ext uri="{FF2B5EF4-FFF2-40B4-BE49-F238E27FC236}">
                <a16:creationId xmlns:a16="http://schemas.microsoft.com/office/drawing/2014/main" id="{58E5BD12-7AF2-4A4B-9DF5-6628D13038F6}"/>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0D992BD-3615-4D5B-8E52-253250522B95}"/>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1363768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1F72D4-B62D-458D-9A9D-D650E381F8C0}"/>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3" name="Footer Placeholder 2">
            <a:extLst>
              <a:ext uri="{FF2B5EF4-FFF2-40B4-BE49-F238E27FC236}">
                <a16:creationId xmlns:a16="http://schemas.microsoft.com/office/drawing/2014/main" id="{8D9E1DB4-B219-4EA7-8B7E-B13DDEE7BD3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91ED751C-06FE-461E-8F66-68B943728BE5}"/>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374358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C98AA-98DB-4BE3-AF7C-876B20A6F1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A015927-7375-4836-A5EA-0C3722ADE4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1FD17AD-0F95-41B1-8D66-9B26B9ACA6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6B0F59-73DC-40C8-8B73-142A50B7286C}"/>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6" name="Footer Placeholder 5">
            <a:extLst>
              <a:ext uri="{FF2B5EF4-FFF2-40B4-BE49-F238E27FC236}">
                <a16:creationId xmlns:a16="http://schemas.microsoft.com/office/drawing/2014/main" id="{DC3AD3F4-3F2F-4FA2-9D56-392F0949EB2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2FE184D-976F-4C98-8313-72D1EC5EAC9F}"/>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23566097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FB4D7-DDA8-4618-94A8-ED45EBE570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E766048-FA97-4AE0-A95B-75AC5BC41A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58BE868-4B7C-40CD-9DBB-1CAD04A7C8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5C3AC5-F7E2-415C-B16C-4B47565C25A7}"/>
              </a:ext>
            </a:extLst>
          </p:cNvPr>
          <p:cNvSpPr>
            <a:spLocks noGrp="1"/>
          </p:cNvSpPr>
          <p:nvPr>
            <p:ph type="dt" sz="half" idx="10"/>
          </p:nvPr>
        </p:nvSpPr>
        <p:spPr/>
        <p:txBody>
          <a:bodyPr/>
          <a:lstStyle/>
          <a:p>
            <a:fld id="{03C1FE13-30A1-424B-BD8F-59C5C8F3BC59}" type="datetimeFigureOut">
              <a:rPr lang="en-IN" smtClean="0"/>
              <a:t>20-10-2022</a:t>
            </a:fld>
            <a:endParaRPr lang="en-IN"/>
          </a:p>
        </p:txBody>
      </p:sp>
      <p:sp>
        <p:nvSpPr>
          <p:cNvPr id="6" name="Footer Placeholder 5">
            <a:extLst>
              <a:ext uri="{FF2B5EF4-FFF2-40B4-BE49-F238E27FC236}">
                <a16:creationId xmlns:a16="http://schemas.microsoft.com/office/drawing/2014/main" id="{3A5B41CC-4D28-4355-9511-907F5ED37D7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AA9D3F8-5D0D-475E-9D83-088179A2A5D7}"/>
              </a:ext>
            </a:extLst>
          </p:cNvPr>
          <p:cNvSpPr>
            <a:spLocks noGrp="1"/>
          </p:cNvSpPr>
          <p:nvPr>
            <p:ph type="sldNum" sz="quarter" idx="12"/>
          </p:nvPr>
        </p:nvSpPr>
        <p:spPr/>
        <p:txBody>
          <a:bodyPr/>
          <a:lstStyle/>
          <a:p>
            <a:fld id="{772DE3A7-E3B0-4BF1-A9A1-27788FAAEB58}" type="slidenum">
              <a:rPr lang="en-IN" smtClean="0"/>
              <a:t>‹#›</a:t>
            </a:fld>
            <a:endParaRPr lang="en-IN"/>
          </a:p>
        </p:txBody>
      </p:sp>
    </p:spTree>
    <p:extLst>
      <p:ext uri="{BB962C8B-B14F-4D97-AF65-F5344CB8AC3E}">
        <p14:creationId xmlns:p14="http://schemas.microsoft.com/office/powerpoint/2010/main" val="3094233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FF3D442-189C-462C-B871-142BDDB2BF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2264D69-DF48-4D96-A64B-A7EA4219EDD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33CE1F8-7FF0-4C9A-9F27-7317CAF608E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C1FE13-30A1-424B-BD8F-59C5C8F3BC59}" type="datetimeFigureOut">
              <a:rPr lang="en-IN" smtClean="0"/>
              <a:t>20-10-2022</a:t>
            </a:fld>
            <a:endParaRPr lang="en-IN"/>
          </a:p>
        </p:txBody>
      </p:sp>
      <p:sp>
        <p:nvSpPr>
          <p:cNvPr id="5" name="Footer Placeholder 4">
            <a:extLst>
              <a:ext uri="{FF2B5EF4-FFF2-40B4-BE49-F238E27FC236}">
                <a16:creationId xmlns:a16="http://schemas.microsoft.com/office/drawing/2014/main" id="{F8FD2338-168B-45CF-A8AC-31559B4433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649D85D-5548-4B3B-AFD3-B10503116A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2DE3A7-E3B0-4BF1-A9A1-27788FAAEB58}" type="slidenum">
              <a:rPr lang="en-IN" smtClean="0"/>
              <a:t>‹#›</a:t>
            </a:fld>
            <a:endParaRPr lang="en-IN"/>
          </a:p>
        </p:txBody>
      </p:sp>
    </p:spTree>
    <p:extLst>
      <p:ext uri="{BB962C8B-B14F-4D97-AF65-F5344CB8AC3E}">
        <p14:creationId xmlns:p14="http://schemas.microsoft.com/office/powerpoint/2010/main" val="12744444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13.xml"/><Relationship Id="rId2" Type="http://schemas.openxmlformats.org/officeDocument/2006/relationships/slide" Target="slide3.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slide" Target="slide9.xml"/><Relationship Id="rId2" Type="http://schemas.openxmlformats.org/officeDocument/2006/relationships/slide" Target="slide13.xml"/><Relationship Id="rId1" Type="http://schemas.openxmlformats.org/officeDocument/2006/relationships/slideLayout" Target="../slideLayouts/slideLayout1.xml"/><Relationship Id="rId6" Type="http://schemas.openxmlformats.org/officeDocument/2006/relationships/slide" Target="slide12.xml"/><Relationship Id="rId5" Type="http://schemas.openxmlformats.org/officeDocument/2006/relationships/slide" Target="slide10.xml"/><Relationship Id="rId4" Type="http://schemas.openxmlformats.org/officeDocument/2006/relationships/slide" Target="slide11.xml"/></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7" Type="http://schemas.openxmlformats.org/officeDocument/2006/relationships/slide" Target="slide8.xml"/><Relationship Id="rId2" Type="http://schemas.openxmlformats.org/officeDocument/2006/relationships/slide" Target="slide13.xml"/><Relationship Id="rId1" Type="http://schemas.openxmlformats.org/officeDocument/2006/relationships/slideLayout" Target="../slideLayouts/slideLayout1.xml"/><Relationship Id="rId6" Type="http://schemas.openxmlformats.org/officeDocument/2006/relationships/slide" Target="slide12.xml"/><Relationship Id="rId5" Type="http://schemas.openxmlformats.org/officeDocument/2006/relationships/slide" Target="slide10.xml"/><Relationship Id="rId4" Type="http://schemas.openxmlformats.org/officeDocument/2006/relationships/slide" Target="slide11.xml"/></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3.xml"/><Relationship Id="rId1" Type="http://schemas.openxmlformats.org/officeDocument/2006/relationships/slideLayout" Target="../slideLayouts/slideLayout1.xml"/><Relationship Id="rId6" Type="http://schemas.openxmlformats.org/officeDocument/2006/relationships/slide" Target="slide12.xml"/><Relationship Id="rId5" Type="http://schemas.openxmlformats.org/officeDocument/2006/relationships/slide" Target="slide10.xml"/><Relationship Id="rId4" Type="http://schemas.openxmlformats.org/officeDocument/2006/relationships/slide" Target="slide1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slide" Target="slide10.xml"/><Relationship Id="rId7" Type="http://schemas.openxmlformats.org/officeDocument/2006/relationships/slide" Target="slide6.xml"/><Relationship Id="rId2" Type="http://schemas.openxmlformats.org/officeDocument/2006/relationships/slide" Target="slide11.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slide" Target="slide3.xml"/><Relationship Id="rId4" Type="http://schemas.openxmlformats.org/officeDocument/2006/relationships/slide" Target="slide12.xml"/><Relationship Id="rId9" Type="http://schemas.openxmlformats.org/officeDocument/2006/relationships/slide" Target="slide13.xml"/></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slide" Target="slide1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slide" Target="slide10.xml"/><Relationship Id="rId7" Type="http://schemas.openxmlformats.org/officeDocument/2006/relationships/slide" Target="slide6.xml"/><Relationship Id="rId2" Type="http://schemas.openxmlformats.org/officeDocument/2006/relationships/slide" Target="slide11.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slide" Target="slide3.xml"/><Relationship Id="rId4" Type="http://schemas.openxmlformats.org/officeDocument/2006/relationships/slide" Target="slide12.xml"/><Relationship Id="rId9" Type="http://schemas.openxmlformats.org/officeDocument/2006/relationships/slide" Target="slide13.xml"/></Relationships>
</file>

<file path=ppt/slides/_rels/slide9.xml.rels><?xml version="1.0" encoding="UTF-8" standalone="yes"?>
<Relationships xmlns="http://schemas.openxmlformats.org/package/2006/relationships"><Relationship Id="rId8" Type="http://schemas.openxmlformats.org/officeDocument/2006/relationships/slide" Target="slide7.xml"/><Relationship Id="rId3" Type="http://schemas.openxmlformats.org/officeDocument/2006/relationships/slide" Target="slide10.xml"/><Relationship Id="rId7" Type="http://schemas.openxmlformats.org/officeDocument/2006/relationships/slide" Target="slide6.xml"/><Relationship Id="rId2" Type="http://schemas.openxmlformats.org/officeDocument/2006/relationships/slide" Target="slide11.xml"/><Relationship Id="rId1" Type="http://schemas.openxmlformats.org/officeDocument/2006/relationships/slideLayout" Target="../slideLayouts/slideLayout1.xml"/><Relationship Id="rId6" Type="http://schemas.openxmlformats.org/officeDocument/2006/relationships/slide" Target="slide5.xml"/><Relationship Id="rId5" Type="http://schemas.openxmlformats.org/officeDocument/2006/relationships/slide" Target="slide4.xml"/><Relationship Id="rId10" Type="http://schemas.openxmlformats.org/officeDocument/2006/relationships/slide" Target="slide3.xml"/><Relationship Id="rId4" Type="http://schemas.openxmlformats.org/officeDocument/2006/relationships/slide" Target="slide12.xml"/><Relationship Id="rId9" Type="http://schemas.openxmlformats.org/officeDocument/2006/relationships/slide" Target="slide13.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4" name="Rectangle: Rounded Corners 73">
            <a:extLst>
              <a:ext uri="{FF2B5EF4-FFF2-40B4-BE49-F238E27FC236}">
                <a16:creationId xmlns:a16="http://schemas.microsoft.com/office/drawing/2014/main" id="{581F3935-F7EE-4D6F-B3DF-7D30C59BE8C0}"/>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75" name="TextBox 74">
            <a:extLst>
              <a:ext uri="{FF2B5EF4-FFF2-40B4-BE49-F238E27FC236}">
                <a16:creationId xmlns:a16="http://schemas.microsoft.com/office/drawing/2014/main" id="{03901438-7607-42BB-934C-AF0936C06885}"/>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76" name="Rectangle: Rounded Corners 75">
            <a:hlinkClick r:id="rId2" action="ppaction://hlinksldjump"/>
            <a:extLst>
              <a:ext uri="{FF2B5EF4-FFF2-40B4-BE49-F238E27FC236}">
                <a16:creationId xmlns:a16="http://schemas.microsoft.com/office/drawing/2014/main" id="{5CECFFD7-495B-4A86-9FBD-8FC5BF8B4325}"/>
              </a:ext>
            </a:extLst>
          </p:cNvPr>
          <p:cNvSpPr/>
          <p:nvPr/>
        </p:nvSpPr>
        <p:spPr>
          <a:xfrm>
            <a:off x="8369142" y="449325"/>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Initialize variables</a:t>
            </a:r>
            <a:endParaRPr lang="en-IN" sz="1500" i="1"/>
          </a:p>
        </p:txBody>
      </p:sp>
      <p:sp>
        <p:nvSpPr>
          <p:cNvPr id="69" name="Rectangle: Top Corners One Rounded and One Snipped 68">
            <a:hlinkClick r:id="rId3" action="ppaction://hlinksldjump"/>
            <a:extLst>
              <a:ext uri="{FF2B5EF4-FFF2-40B4-BE49-F238E27FC236}">
                <a16:creationId xmlns:a16="http://schemas.microsoft.com/office/drawing/2014/main" id="{A463FA43-3D91-4654-BE4D-D6CFBD3522D7}"/>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70" name="Isosceles Triangle 69">
            <a:hlinkClick r:id="rId3" action="ppaction://hlinksldjump"/>
            <a:extLst>
              <a:ext uri="{FF2B5EF4-FFF2-40B4-BE49-F238E27FC236}">
                <a16:creationId xmlns:a16="http://schemas.microsoft.com/office/drawing/2014/main" id="{F53F5C16-D7AE-4B40-AC6D-3D12F91B169D}"/>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9" name="Rectangle: Rounded Corners 8">
            <a:extLst>
              <a:ext uri="{FF2B5EF4-FFF2-40B4-BE49-F238E27FC236}">
                <a16:creationId xmlns:a16="http://schemas.microsoft.com/office/drawing/2014/main" id="{0E8D87F6-910D-4290-BAAE-D3A004F37BF4}"/>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2" name="Rectangle: Rounded Corners 11">
            <a:extLst>
              <a:ext uri="{FF2B5EF4-FFF2-40B4-BE49-F238E27FC236}">
                <a16:creationId xmlns:a16="http://schemas.microsoft.com/office/drawing/2014/main" id="{1626E047-EDE5-42BE-A728-197E127B527C}"/>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3" name="Rectangle: Rounded Corners 12">
            <a:extLst>
              <a:ext uri="{FF2B5EF4-FFF2-40B4-BE49-F238E27FC236}">
                <a16:creationId xmlns:a16="http://schemas.microsoft.com/office/drawing/2014/main" id="{0550B18E-109C-4118-8BFB-E0949DC8EE53}"/>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4" name="Rectangle: Rounded Corners 13">
            <a:extLst>
              <a:ext uri="{FF2B5EF4-FFF2-40B4-BE49-F238E27FC236}">
                <a16:creationId xmlns:a16="http://schemas.microsoft.com/office/drawing/2014/main" id="{C7F5FE8B-F58C-472A-A261-EBDBA9A9B48C}"/>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61BB3E2F-C983-4FFD-8B89-C1BA10CE3BD5}"/>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21" name="Rectangle: Rounded Corners 20">
            <a:extLst>
              <a:ext uri="{FF2B5EF4-FFF2-40B4-BE49-F238E27FC236}">
                <a16:creationId xmlns:a16="http://schemas.microsoft.com/office/drawing/2014/main" id="{0DB697A1-1FCA-43B9-B4B6-6B0152E09CEA}"/>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 name="Rectangle: Rounded Corners 2">
            <a:extLst>
              <a:ext uri="{FF2B5EF4-FFF2-40B4-BE49-F238E27FC236}">
                <a16:creationId xmlns:a16="http://schemas.microsoft.com/office/drawing/2014/main" id="{C26F5A55-807B-495B-AE1B-836C33BD968C}"/>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25" name="Rectangle: Rounded Corners 24">
            <a:extLst>
              <a:ext uri="{FF2B5EF4-FFF2-40B4-BE49-F238E27FC236}">
                <a16:creationId xmlns:a16="http://schemas.microsoft.com/office/drawing/2014/main" id="{CFC13BFA-B9CF-4D92-A1F8-6FD378030FFF}"/>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26" name="Rectangle: Rounded Corners 25">
            <a:extLst>
              <a:ext uri="{FF2B5EF4-FFF2-40B4-BE49-F238E27FC236}">
                <a16:creationId xmlns:a16="http://schemas.microsoft.com/office/drawing/2014/main" id="{4B9ABC65-88A7-4EE2-86B2-1796806DD2EA}"/>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sp>
        <p:nvSpPr>
          <p:cNvPr id="32" name="Rectangle: Rounded Corners 31">
            <a:extLst>
              <a:ext uri="{FF2B5EF4-FFF2-40B4-BE49-F238E27FC236}">
                <a16:creationId xmlns:a16="http://schemas.microsoft.com/office/drawing/2014/main" id="{BAEF75BC-E01A-4838-8A19-54D47CA4CDE3}"/>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33" name="Rectangle: Rounded Corners 32">
            <a:extLst>
              <a:ext uri="{FF2B5EF4-FFF2-40B4-BE49-F238E27FC236}">
                <a16:creationId xmlns:a16="http://schemas.microsoft.com/office/drawing/2014/main" id="{AD4F9383-8CD0-4701-8D02-75948B900E3E}"/>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34" name="Rectangle: Rounded Corners 33">
            <a:extLst>
              <a:ext uri="{FF2B5EF4-FFF2-40B4-BE49-F238E27FC236}">
                <a16:creationId xmlns:a16="http://schemas.microsoft.com/office/drawing/2014/main" id="{80CC8C3C-223D-43B6-BC59-63F6D12A079F}"/>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5" name="Rectangle: Rounded Corners 34">
            <a:extLst>
              <a:ext uri="{FF2B5EF4-FFF2-40B4-BE49-F238E27FC236}">
                <a16:creationId xmlns:a16="http://schemas.microsoft.com/office/drawing/2014/main" id="{921AA2C1-930B-47A5-9A09-DF53800BE3C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37" name="Rectangle: Rounded Corners 36">
            <a:extLst>
              <a:ext uri="{FF2B5EF4-FFF2-40B4-BE49-F238E27FC236}">
                <a16:creationId xmlns:a16="http://schemas.microsoft.com/office/drawing/2014/main" id="{2933902E-01C0-44E6-972C-392121BAC453}"/>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38" name="Rectangle: Rounded Corners 37">
            <a:extLst>
              <a:ext uri="{FF2B5EF4-FFF2-40B4-BE49-F238E27FC236}">
                <a16:creationId xmlns:a16="http://schemas.microsoft.com/office/drawing/2014/main" id="{A7184577-90FC-4C56-96BB-FB99737B2C98}"/>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40" name="Rectangle: Rounded Corners 39">
            <a:extLst>
              <a:ext uri="{FF2B5EF4-FFF2-40B4-BE49-F238E27FC236}">
                <a16:creationId xmlns:a16="http://schemas.microsoft.com/office/drawing/2014/main" id="{A2522CAA-CB94-4342-9358-FAD6813501C0}"/>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41" name="Rectangle: Rounded Corners 40">
            <a:extLst>
              <a:ext uri="{FF2B5EF4-FFF2-40B4-BE49-F238E27FC236}">
                <a16:creationId xmlns:a16="http://schemas.microsoft.com/office/drawing/2014/main" id="{7AB576EC-C82E-41CE-80B0-A6106C5947CC}"/>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2" name="Rectangle: Rounded Corners 41">
            <a:extLst>
              <a:ext uri="{FF2B5EF4-FFF2-40B4-BE49-F238E27FC236}">
                <a16:creationId xmlns:a16="http://schemas.microsoft.com/office/drawing/2014/main" id="{1F3AB59F-88E4-415D-B034-0E56486F1710}"/>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6" name="Rectangle: Rounded Corners 45">
            <a:extLst>
              <a:ext uri="{FF2B5EF4-FFF2-40B4-BE49-F238E27FC236}">
                <a16:creationId xmlns:a16="http://schemas.microsoft.com/office/drawing/2014/main" id="{F54C0776-DA7E-4042-BD6D-07EF2EF72A4D}"/>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7" name="Rectangle: Rounded Corners 46">
            <a:extLst>
              <a:ext uri="{FF2B5EF4-FFF2-40B4-BE49-F238E27FC236}">
                <a16:creationId xmlns:a16="http://schemas.microsoft.com/office/drawing/2014/main" id="{CB12BD51-9706-4950-8B15-AB259CABC2B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48" name="Rectangle: Rounded Corners 47">
            <a:extLst>
              <a:ext uri="{FF2B5EF4-FFF2-40B4-BE49-F238E27FC236}">
                <a16:creationId xmlns:a16="http://schemas.microsoft.com/office/drawing/2014/main" id="{F355FC63-5906-45CD-A61A-756EF2C07FB0}"/>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0" name="Rectangle: Rounded Corners 49">
            <a:extLst>
              <a:ext uri="{FF2B5EF4-FFF2-40B4-BE49-F238E27FC236}">
                <a16:creationId xmlns:a16="http://schemas.microsoft.com/office/drawing/2014/main" id="{D2B92321-D0CE-40CE-A36B-511AF1711E88}"/>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1" name="Rectangle: Rounded Corners 50">
            <a:extLst>
              <a:ext uri="{FF2B5EF4-FFF2-40B4-BE49-F238E27FC236}">
                <a16:creationId xmlns:a16="http://schemas.microsoft.com/office/drawing/2014/main" id="{05B74C4E-58F0-4BE2-9179-FC25AF8E628F}"/>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89F66501-6C5D-48BB-815E-6FA3C7436776}"/>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53" name="Rectangle: Rounded Corners 52">
            <a:extLst>
              <a:ext uri="{FF2B5EF4-FFF2-40B4-BE49-F238E27FC236}">
                <a16:creationId xmlns:a16="http://schemas.microsoft.com/office/drawing/2014/main" id="{0CFF736C-E0C6-41AE-9F40-49056F3765E4}"/>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54" name="Rectangle: Rounded Corners 53">
            <a:extLst>
              <a:ext uri="{FF2B5EF4-FFF2-40B4-BE49-F238E27FC236}">
                <a16:creationId xmlns:a16="http://schemas.microsoft.com/office/drawing/2014/main" id="{325886A8-72A1-41F2-B9A1-36070B3FCB0C}"/>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55" name="Rectangle: Rounded Corners 54">
            <a:extLst>
              <a:ext uri="{FF2B5EF4-FFF2-40B4-BE49-F238E27FC236}">
                <a16:creationId xmlns:a16="http://schemas.microsoft.com/office/drawing/2014/main" id="{55F71553-58E3-40B9-B91D-4C5B4C80965A}"/>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56" name="Rectangle: Rounded Corners 55">
            <a:extLst>
              <a:ext uri="{FF2B5EF4-FFF2-40B4-BE49-F238E27FC236}">
                <a16:creationId xmlns:a16="http://schemas.microsoft.com/office/drawing/2014/main" id="{89D97286-0165-4A2A-8095-C777144C0C9B}"/>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57" name="Rectangle: Rounded Corners 56">
            <a:extLst>
              <a:ext uri="{FF2B5EF4-FFF2-40B4-BE49-F238E27FC236}">
                <a16:creationId xmlns:a16="http://schemas.microsoft.com/office/drawing/2014/main" id="{88C83271-4601-48CC-897E-0F53316916A2}"/>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58" name="Rectangle: Rounded Corners 57">
            <a:extLst>
              <a:ext uri="{FF2B5EF4-FFF2-40B4-BE49-F238E27FC236}">
                <a16:creationId xmlns:a16="http://schemas.microsoft.com/office/drawing/2014/main" id="{D993517D-7092-4FA4-99CE-79ECADD64401}"/>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59" name="Rectangle: Rounded Corners 58">
            <a:extLst>
              <a:ext uri="{FF2B5EF4-FFF2-40B4-BE49-F238E27FC236}">
                <a16:creationId xmlns:a16="http://schemas.microsoft.com/office/drawing/2014/main" id="{16383129-D17A-4C99-BCCD-8AE2B4023531}"/>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60" name="Rectangle: Rounded Corners 59">
            <a:extLst>
              <a:ext uri="{FF2B5EF4-FFF2-40B4-BE49-F238E27FC236}">
                <a16:creationId xmlns:a16="http://schemas.microsoft.com/office/drawing/2014/main" id="{C589BA0C-183A-48AF-A983-A0CD5438BDB4}"/>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61" name="Rectangle: Rounded Corners 60">
            <a:extLst>
              <a:ext uri="{FF2B5EF4-FFF2-40B4-BE49-F238E27FC236}">
                <a16:creationId xmlns:a16="http://schemas.microsoft.com/office/drawing/2014/main" id="{1007D32E-FE27-460F-B4C1-E701F148441A}"/>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62" name="Rectangle: Rounded Corners 61">
            <a:extLst>
              <a:ext uri="{FF2B5EF4-FFF2-40B4-BE49-F238E27FC236}">
                <a16:creationId xmlns:a16="http://schemas.microsoft.com/office/drawing/2014/main" id="{D2CED3F5-B3F9-4374-A76B-483405C09FC5}"/>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63" name="Rectangle: Rounded Corners 62">
            <a:extLst>
              <a:ext uri="{FF2B5EF4-FFF2-40B4-BE49-F238E27FC236}">
                <a16:creationId xmlns:a16="http://schemas.microsoft.com/office/drawing/2014/main" id="{FDE15C5E-3423-47AE-BCA5-C125BAF4FA56}"/>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2" name="Rectangle: Rounded Corners 1">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extLst>
              <a:ext uri="{FF2B5EF4-FFF2-40B4-BE49-F238E27FC236}">
                <a16:creationId xmlns:a16="http://schemas.microsoft.com/office/drawing/2014/main" id="{54DD531C-B698-4FD5-A818-34103187AE30}"/>
              </a:ext>
            </a:extLst>
          </p:cNvPr>
          <p:cNvSpPr/>
          <p:nvPr/>
        </p:nvSpPr>
        <p:spPr>
          <a:xfrm>
            <a:off x="8385917" y="243151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39" name="Rectangle 38">
            <a:extLst>
              <a:ext uri="{FF2B5EF4-FFF2-40B4-BE49-F238E27FC236}">
                <a16:creationId xmlns:a16="http://schemas.microsoft.com/office/drawing/2014/main" id="{946C0B98-7975-4EBE-BCE2-9A7F6F123B02}"/>
              </a:ext>
            </a:extLst>
          </p:cNvPr>
          <p:cNvSpPr/>
          <p:nvPr/>
        </p:nvSpPr>
        <p:spPr>
          <a:xfrm>
            <a:off x="4559" y="-12578"/>
            <a:ext cx="12192000" cy="6870578"/>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49" name="Rectangle: Rounded Corners 48">
            <a:extLst>
              <a:ext uri="{FF2B5EF4-FFF2-40B4-BE49-F238E27FC236}">
                <a16:creationId xmlns:a16="http://schemas.microsoft.com/office/drawing/2014/main" id="{4CDBCB21-F469-4011-9E27-3D7495B5AC5B}"/>
              </a:ext>
            </a:extLst>
          </p:cNvPr>
          <p:cNvSpPr/>
          <p:nvPr/>
        </p:nvSpPr>
        <p:spPr>
          <a:xfrm>
            <a:off x="2725278" y="1386702"/>
            <a:ext cx="6735375" cy="315394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a:t>Welcome to the programming interface!</a:t>
            </a:r>
          </a:p>
          <a:p>
            <a:pPr algn="ctr"/>
            <a:endParaRPr lang="en-US"/>
          </a:p>
          <a:p>
            <a:pPr algn="ctr"/>
            <a:endParaRPr lang="en-US"/>
          </a:p>
          <a:p>
            <a:pPr algn="ctr"/>
            <a:r>
              <a:rPr lang="en-US" sz="1600"/>
              <a:t>The blocks on the right show the logic flow of the program, from top to bottom. Click on any of the blocks and you are led to the contents. You can see suggestions here and edit this by dragging and dropping the blocks from the action space on the left.</a:t>
            </a:r>
          </a:p>
          <a:p>
            <a:pPr algn="ctr"/>
            <a:r>
              <a:rPr lang="en-US" sz="1600"/>
              <a:t>Once you are done, click ‘Simulate’ to see the result. Happy coding!</a:t>
            </a:r>
          </a:p>
          <a:p>
            <a:pPr algn="ctr"/>
            <a:endParaRPr lang="en-US" sz="1600"/>
          </a:p>
          <a:p>
            <a:pPr algn="ctr"/>
            <a:endParaRPr lang="en-IN" sz="1600"/>
          </a:p>
        </p:txBody>
      </p:sp>
      <p:sp>
        <p:nvSpPr>
          <p:cNvPr id="68" name="Isosceles Triangle 67">
            <a:hlinkClick r:id="" action="ppaction://hlinkshowjump?jump=nextslide"/>
            <a:extLst>
              <a:ext uri="{FF2B5EF4-FFF2-40B4-BE49-F238E27FC236}">
                <a16:creationId xmlns:a16="http://schemas.microsoft.com/office/drawing/2014/main" id="{FA798A8A-AC69-47DB-9641-C63C4E24C689}"/>
              </a:ext>
            </a:extLst>
          </p:cNvPr>
          <p:cNvSpPr/>
          <p:nvPr/>
        </p:nvSpPr>
        <p:spPr>
          <a:xfrm rot="5400000">
            <a:off x="8787047" y="3859380"/>
            <a:ext cx="534455" cy="504491"/>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9135587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5" name="Rectangle: Top Corners One Rounded and One Snipped 74">
            <a:hlinkClick r:id="rId2" action="ppaction://hlinksldjump"/>
            <a:extLst>
              <a:ext uri="{FF2B5EF4-FFF2-40B4-BE49-F238E27FC236}">
                <a16:creationId xmlns:a16="http://schemas.microsoft.com/office/drawing/2014/main" id="{CC64F18B-3D64-4B99-A6BA-3E03DCFFFB20}"/>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76" name="Isosceles Triangle 75">
            <a:hlinkClick r:id="rId2" action="ppaction://hlinksldjump"/>
            <a:extLst>
              <a:ext uri="{FF2B5EF4-FFF2-40B4-BE49-F238E27FC236}">
                <a16:creationId xmlns:a16="http://schemas.microsoft.com/office/drawing/2014/main" id="{F7156F50-5972-4354-9DB3-D00B5B9DC4B0}"/>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extLst>
              <a:ext uri="{FF2B5EF4-FFF2-40B4-BE49-F238E27FC236}">
                <a16:creationId xmlns:a16="http://schemas.microsoft.com/office/drawing/2014/main" id="{54DD531C-B698-4FD5-A818-34103187AE30}"/>
              </a:ext>
            </a:extLst>
          </p:cNvPr>
          <p:cNvSpPr/>
          <p:nvPr/>
        </p:nvSpPr>
        <p:spPr>
          <a:xfrm>
            <a:off x="8385917" y="243151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69" name="Rectangle: Rounded Corners 68">
            <a:extLst>
              <a:ext uri="{FF2B5EF4-FFF2-40B4-BE49-F238E27FC236}">
                <a16:creationId xmlns:a16="http://schemas.microsoft.com/office/drawing/2014/main" id="{D77CE02B-3C95-45F7-827B-9A1AD39359CF}"/>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70" name="TextBox 69">
            <a:extLst>
              <a:ext uri="{FF2B5EF4-FFF2-40B4-BE49-F238E27FC236}">
                <a16:creationId xmlns:a16="http://schemas.microsoft.com/office/drawing/2014/main" id="{8C80A1A6-71BB-44B6-A8BF-057C83A45AF4}"/>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4" name="Rectangle 3">
            <a:extLst>
              <a:ext uri="{FF2B5EF4-FFF2-40B4-BE49-F238E27FC236}">
                <a16:creationId xmlns:a16="http://schemas.microsoft.com/office/drawing/2014/main" id="{A4C3CC28-5F57-47A4-95C3-B80E046A85DF}"/>
              </a:ext>
            </a:extLst>
          </p:cNvPr>
          <p:cNvSpPr/>
          <p:nvPr/>
        </p:nvSpPr>
        <p:spPr>
          <a:xfrm>
            <a:off x="7072802" y="0"/>
            <a:ext cx="51261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1" name="Rectangle: Rounded Corners 70">
            <a:extLst>
              <a:ext uri="{FF2B5EF4-FFF2-40B4-BE49-F238E27FC236}">
                <a16:creationId xmlns:a16="http://schemas.microsoft.com/office/drawing/2014/main" id="{CA635377-2C90-4970-982A-8E626CC61CBD}"/>
              </a:ext>
            </a:extLst>
          </p:cNvPr>
          <p:cNvSpPr/>
          <p:nvPr/>
        </p:nvSpPr>
        <p:spPr>
          <a:xfrm>
            <a:off x="7514078" y="520367"/>
            <a:ext cx="4294409" cy="5500444"/>
          </a:xfrm>
          <a:prstGeom prst="roundRect">
            <a:avLst>
              <a:gd name="adj" fmla="val 8494"/>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1500" i="1"/>
              <a:t>Define new function</a:t>
            </a:r>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IN" sz="1500" i="1"/>
          </a:p>
        </p:txBody>
      </p:sp>
      <p:sp>
        <p:nvSpPr>
          <p:cNvPr id="72" name="Isosceles Triangle 71">
            <a:hlinkClick r:id="rId3" action="ppaction://hlinksldjump"/>
            <a:extLst>
              <a:ext uri="{FF2B5EF4-FFF2-40B4-BE49-F238E27FC236}">
                <a16:creationId xmlns:a16="http://schemas.microsoft.com/office/drawing/2014/main" id="{5AB432CD-7E23-4ACD-BF99-30851B516A81}"/>
              </a:ext>
            </a:extLst>
          </p:cNvPr>
          <p:cNvSpPr/>
          <p:nvPr/>
        </p:nvSpPr>
        <p:spPr>
          <a:xfrm rot="16200000">
            <a:off x="7263402" y="6199166"/>
            <a:ext cx="534455" cy="504491"/>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68" name="Rectangle: Rounded Corners 67">
            <a:extLst>
              <a:ext uri="{FF2B5EF4-FFF2-40B4-BE49-F238E27FC236}">
                <a16:creationId xmlns:a16="http://schemas.microsoft.com/office/drawing/2014/main" id="{4AAE7950-2539-4440-BE8E-B26582F2DAD4}"/>
              </a:ext>
            </a:extLst>
          </p:cNvPr>
          <p:cNvSpPr/>
          <p:nvPr/>
        </p:nvSpPr>
        <p:spPr>
          <a:xfrm>
            <a:off x="7888019" y="2966733"/>
            <a:ext cx="3180221" cy="2164746"/>
          </a:xfrm>
          <a:prstGeom prst="roundRect">
            <a:avLst>
              <a:gd name="adj" fmla="val 9083"/>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Function Body:</a:t>
            </a:r>
          </a:p>
          <a:p>
            <a:r>
              <a:rPr lang="en-US" sz="800" i="1"/>
              <a:t>_______________________________________________________</a:t>
            </a:r>
            <a:endParaRPr lang="en-US" sz="1500" i="1"/>
          </a:p>
          <a:p>
            <a:endParaRPr lang="en-US" sz="1500" i="1"/>
          </a:p>
          <a:p>
            <a:endParaRPr lang="en-US" sz="1500" i="1"/>
          </a:p>
          <a:p>
            <a:endParaRPr lang="en-US" sz="1500" i="1"/>
          </a:p>
          <a:p>
            <a:endParaRPr lang="en-US" sz="1500" i="1"/>
          </a:p>
          <a:p>
            <a:endParaRPr lang="en-US" sz="1500" i="1"/>
          </a:p>
          <a:p>
            <a:endParaRPr lang="en-US" sz="1500" i="1"/>
          </a:p>
          <a:p>
            <a:endParaRPr lang="en-US" sz="1500"/>
          </a:p>
        </p:txBody>
      </p:sp>
      <p:sp>
        <p:nvSpPr>
          <p:cNvPr id="78" name="Rectangle: Rounded Corners 77">
            <a:extLst>
              <a:ext uri="{FF2B5EF4-FFF2-40B4-BE49-F238E27FC236}">
                <a16:creationId xmlns:a16="http://schemas.microsoft.com/office/drawing/2014/main" id="{823B6E40-043F-4D26-B6F6-9F5A40161B79}"/>
              </a:ext>
            </a:extLst>
          </p:cNvPr>
          <p:cNvSpPr/>
          <p:nvPr/>
        </p:nvSpPr>
        <p:spPr>
          <a:xfrm>
            <a:off x="7864404" y="1457135"/>
            <a:ext cx="3208274" cy="3720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Name:    </a:t>
            </a:r>
            <a:endParaRPr lang="en-IN" sz="1500" i="1"/>
          </a:p>
        </p:txBody>
      </p:sp>
      <p:sp>
        <p:nvSpPr>
          <p:cNvPr id="79" name="Rectangle: Rounded Corners 78">
            <a:extLst>
              <a:ext uri="{FF2B5EF4-FFF2-40B4-BE49-F238E27FC236}">
                <a16:creationId xmlns:a16="http://schemas.microsoft.com/office/drawing/2014/main" id="{10FD9A13-40CA-4C6B-A1EF-5D9D099E7A31}"/>
              </a:ext>
            </a:extLst>
          </p:cNvPr>
          <p:cNvSpPr/>
          <p:nvPr/>
        </p:nvSpPr>
        <p:spPr>
          <a:xfrm>
            <a:off x="9325823" y="1530987"/>
            <a:ext cx="1548848" cy="231546"/>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new_Function</a:t>
            </a:r>
            <a:endParaRPr lang="en-IN" sz="1500"/>
          </a:p>
        </p:txBody>
      </p:sp>
      <p:sp>
        <p:nvSpPr>
          <p:cNvPr id="98" name="Rectangle: Rounded Corners 97">
            <a:extLst>
              <a:ext uri="{FF2B5EF4-FFF2-40B4-BE49-F238E27FC236}">
                <a16:creationId xmlns:a16="http://schemas.microsoft.com/office/drawing/2014/main" id="{7CD11D6B-CFD2-4189-8281-F250FF38A72E}"/>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99" name="Rectangle: Rounded Corners 98">
            <a:extLst>
              <a:ext uri="{FF2B5EF4-FFF2-40B4-BE49-F238E27FC236}">
                <a16:creationId xmlns:a16="http://schemas.microsoft.com/office/drawing/2014/main" id="{5E71E6D8-3F8B-42D7-A080-F880B71EBF39}"/>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00" name="Rectangle: Rounded Corners 99">
            <a:extLst>
              <a:ext uri="{FF2B5EF4-FFF2-40B4-BE49-F238E27FC236}">
                <a16:creationId xmlns:a16="http://schemas.microsoft.com/office/drawing/2014/main" id="{FE71CBFE-EF71-43C7-A69C-76681315DBE1}"/>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01" name="Rectangle: Rounded Corners 100">
            <a:hlinkClick r:id="rId4" action="ppaction://hlinksldjump"/>
            <a:extLst>
              <a:ext uri="{FF2B5EF4-FFF2-40B4-BE49-F238E27FC236}">
                <a16:creationId xmlns:a16="http://schemas.microsoft.com/office/drawing/2014/main" id="{99061BEF-7F2A-4254-9747-9049E31FA483}"/>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02" name="Rectangle: Rounded Corners 101">
            <a:extLst>
              <a:ext uri="{FF2B5EF4-FFF2-40B4-BE49-F238E27FC236}">
                <a16:creationId xmlns:a16="http://schemas.microsoft.com/office/drawing/2014/main" id="{C251A35B-9798-49BA-AF89-AD1B0DE73E50}"/>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103" name="Rectangle: Rounded Corners 102">
            <a:extLst>
              <a:ext uri="{FF2B5EF4-FFF2-40B4-BE49-F238E27FC236}">
                <a16:creationId xmlns:a16="http://schemas.microsoft.com/office/drawing/2014/main" id="{58C46583-1C4A-4F6A-9545-09B1CD36D94B}"/>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104" name="Rectangle: Rounded Corners 103">
            <a:extLst>
              <a:ext uri="{FF2B5EF4-FFF2-40B4-BE49-F238E27FC236}">
                <a16:creationId xmlns:a16="http://schemas.microsoft.com/office/drawing/2014/main" id="{514841E2-F977-418D-821B-3095A58BE6A5}"/>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105" name="Rectangle: Rounded Corners 104">
            <a:extLst>
              <a:ext uri="{FF2B5EF4-FFF2-40B4-BE49-F238E27FC236}">
                <a16:creationId xmlns:a16="http://schemas.microsoft.com/office/drawing/2014/main" id="{0E11907E-9405-4D76-B865-DF9A0ED9ADC1}"/>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6" name="Rectangle: Rounded Corners 105">
            <a:extLst>
              <a:ext uri="{FF2B5EF4-FFF2-40B4-BE49-F238E27FC236}">
                <a16:creationId xmlns:a16="http://schemas.microsoft.com/office/drawing/2014/main" id="{52C431D6-16FF-4E7B-B05A-F71CDFE5C5E9}"/>
              </a:ext>
            </a:extLst>
          </p:cNvPr>
          <p:cNvSpPr/>
          <p:nvPr/>
        </p:nvSpPr>
        <p:spPr>
          <a:xfrm>
            <a:off x="1427876" y="5902386"/>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7" name="Rectangle: Rounded Corners 106">
            <a:extLst>
              <a:ext uri="{FF2B5EF4-FFF2-40B4-BE49-F238E27FC236}">
                <a16:creationId xmlns:a16="http://schemas.microsoft.com/office/drawing/2014/main" id="{77009992-35B0-4092-8748-CD42C31703AB}"/>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08" name="Rectangle: Rounded Corners 107">
            <a:extLst>
              <a:ext uri="{FF2B5EF4-FFF2-40B4-BE49-F238E27FC236}">
                <a16:creationId xmlns:a16="http://schemas.microsoft.com/office/drawing/2014/main" id="{24A59292-7068-4462-BC37-4C6B4D973976}"/>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109" name="Rectangle: Rounded Corners 108">
            <a:hlinkClick r:id="rId5" action="ppaction://hlinksldjump"/>
            <a:extLst>
              <a:ext uri="{FF2B5EF4-FFF2-40B4-BE49-F238E27FC236}">
                <a16:creationId xmlns:a16="http://schemas.microsoft.com/office/drawing/2014/main" id="{3518050C-CD28-41BC-94E0-DA96E3650135}"/>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10" name="Rectangle: Rounded Corners 109">
            <a:extLst>
              <a:ext uri="{FF2B5EF4-FFF2-40B4-BE49-F238E27FC236}">
                <a16:creationId xmlns:a16="http://schemas.microsoft.com/office/drawing/2014/main" id="{707BC25C-9D19-4232-A124-2D715CD3B57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111" name="Rectangle: Rounded Corners 110">
            <a:extLst>
              <a:ext uri="{FF2B5EF4-FFF2-40B4-BE49-F238E27FC236}">
                <a16:creationId xmlns:a16="http://schemas.microsoft.com/office/drawing/2014/main" id="{4AE88AD4-747D-4A93-B8B9-D797DB974452}"/>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112" name="Rectangle: Rounded Corners 111">
            <a:extLst>
              <a:ext uri="{FF2B5EF4-FFF2-40B4-BE49-F238E27FC236}">
                <a16:creationId xmlns:a16="http://schemas.microsoft.com/office/drawing/2014/main" id="{08B4247A-0E6B-49F9-8844-A4812E79723E}"/>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113" name="Rectangle: Rounded Corners 112">
            <a:extLst>
              <a:ext uri="{FF2B5EF4-FFF2-40B4-BE49-F238E27FC236}">
                <a16:creationId xmlns:a16="http://schemas.microsoft.com/office/drawing/2014/main" id="{1FBA9325-0441-4309-9EDA-C005669ACD3D}"/>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114" name="Rectangle: Rounded Corners 113">
            <a:extLst>
              <a:ext uri="{FF2B5EF4-FFF2-40B4-BE49-F238E27FC236}">
                <a16:creationId xmlns:a16="http://schemas.microsoft.com/office/drawing/2014/main" id="{0F348738-B31E-478C-A66B-3AED9BBEC3DB}"/>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5" name="Rectangle: Rounded Corners 114">
            <a:extLst>
              <a:ext uri="{FF2B5EF4-FFF2-40B4-BE49-F238E27FC236}">
                <a16:creationId xmlns:a16="http://schemas.microsoft.com/office/drawing/2014/main" id="{88CAB623-D866-404A-90AF-E7A26A62C35A}"/>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6" name="Rectangle: Rounded Corners 115">
            <a:extLst>
              <a:ext uri="{FF2B5EF4-FFF2-40B4-BE49-F238E27FC236}">
                <a16:creationId xmlns:a16="http://schemas.microsoft.com/office/drawing/2014/main" id="{57C73027-C949-4CB9-86FE-544645AA5396}"/>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7" name="Rectangle: Rounded Corners 116">
            <a:extLst>
              <a:ext uri="{FF2B5EF4-FFF2-40B4-BE49-F238E27FC236}">
                <a16:creationId xmlns:a16="http://schemas.microsoft.com/office/drawing/2014/main" id="{DB69CD46-E578-43F6-8F18-C2370448806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118" name="Rectangle: Rounded Corners 117">
            <a:extLst>
              <a:ext uri="{FF2B5EF4-FFF2-40B4-BE49-F238E27FC236}">
                <a16:creationId xmlns:a16="http://schemas.microsoft.com/office/drawing/2014/main" id="{0CCA106F-7602-49A5-B020-7AF2965F5B25}"/>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9" name="Rectangle: Rounded Corners 118">
            <a:extLst>
              <a:ext uri="{FF2B5EF4-FFF2-40B4-BE49-F238E27FC236}">
                <a16:creationId xmlns:a16="http://schemas.microsoft.com/office/drawing/2014/main" id="{C6F83FC7-2873-4D67-9E36-4568DE82BD4B}"/>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0" name="Rectangle: Rounded Corners 119">
            <a:extLst>
              <a:ext uri="{FF2B5EF4-FFF2-40B4-BE49-F238E27FC236}">
                <a16:creationId xmlns:a16="http://schemas.microsoft.com/office/drawing/2014/main" id="{38E3B5D6-02E7-4347-A822-BD147AA3C819}"/>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1" name="Rectangle: Rounded Corners 120">
            <a:extLst>
              <a:ext uri="{FF2B5EF4-FFF2-40B4-BE49-F238E27FC236}">
                <a16:creationId xmlns:a16="http://schemas.microsoft.com/office/drawing/2014/main" id="{4E1D57AB-E608-47D2-80EE-8B0967D08E9F}"/>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122" name="Rectangle: Rounded Corners 121">
            <a:extLst>
              <a:ext uri="{FF2B5EF4-FFF2-40B4-BE49-F238E27FC236}">
                <a16:creationId xmlns:a16="http://schemas.microsoft.com/office/drawing/2014/main" id="{4913A105-3445-4FA5-BBC0-7FF00E23C05D}"/>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123" name="Rectangle: Rounded Corners 122">
            <a:extLst>
              <a:ext uri="{FF2B5EF4-FFF2-40B4-BE49-F238E27FC236}">
                <a16:creationId xmlns:a16="http://schemas.microsoft.com/office/drawing/2014/main" id="{A627E351-22D9-47AA-BAD0-CAB9D6221138}"/>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124" name="Rectangle: Rounded Corners 123">
            <a:hlinkClick r:id="rId6" action="ppaction://hlinksldjump"/>
            <a:extLst>
              <a:ext uri="{FF2B5EF4-FFF2-40B4-BE49-F238E27FC236}">
                <a16:creationId xmlns:a16="http://schemas.microsoft.com/office/drawing/2014/main" id="{86EEB645-89F8-492A-A079-8DBDD38F840B}"/>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125" name="Rectangle: Rounded Corners 124">
            <a:extLst>
              <a:ext uri="{FF2B5EF4-FFF2-40B4-BE49-F238E27FC236}">
                <a16:creationId xmlns:a16="http://schemas.microsoft.com/office/drawing/2014/main" id="{AB87FF6A-4913-4F5C-B9DC-F337DCE9D1C0}"/>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126" name="Rectangle: Rounded Corners 125">
            <a:extLst>
              <a:ext uri="{FF2B5EF4-FFF2-40B4-BE49-F238E27FC236}">
                <a16:creationId xmlns:a16="http://schemas.microsoft.com/office/drawing/2014/main" id="{8C8179DA-E294-4519-84F6-1D2EB2379CBE}"/>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27" name="Rectangle: Rounded Corners 126">
            <a:extLst>
              <a:ext uri="{FF2B5EF4-FFF2-40B4-BE49-F238E27FC236}">
                <a16:creationId xmlns:a16="http://schemas.microsoft.com/office/drawing/2014/main" id="{239B2DFD-86D6-415A-AE29-BEFC72FEDD6F}"/>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28" name="Rectangle: Rounded Corners 127">
            <a:extLst>
              <a:ext uri="{FF2B5EF4-FFF2-40B4-BE49-F238E27FC236}">
                <a16:creationId xmlns:a16="http://schemas.microsoft.com/office/drawing/2014/main" id="{DB6BBCAB-D3F3-41C3-BB28-DA94AB59D8E6}"/>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29" name="Rectangle: Rounded Corners 128">
            <a:extLst>
              <a:ext uri="{FF2B5EF4-FFF2-40B4-BE49-F238E27FC236}">
                <a16:creationId xmlns:a16="http://schemas.microsoft.com/office/drawing/2014/main" id="{8E6E8B7C-0F74-4FAE-8D07-4A54ABF5C17D}"/>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130" name="Rectangle: Rounded Corners 129">
            <a:extLst>
              <a:ext uri="{FF2B5EF4-FFF2-40B4-BE49-F238E27FC236}">
                <a16:creationId xmlns:a16="http://schemas.microsoft.com/office/drawing/2014/main" id="{5C15F65E-6D68-4C39-8030-EF3F0FF52B88}"/>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31" name="Rectangle: Rounded Corners 130">
            <a:extLst>
              <a:ext uri="{FF2B5EF4-FFF2-40B4-BE49-F238E27FC236}">
                <a16:creationId xmlns:a16="http://schemas.microsoft.com/office/drawing/2014/main" id="{B5E580D1-73CA-4735-8A9E-199796A2B593}"/>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32" name="Rectangle: Rounded Corners 131">
            <a:extLst>
              <a:ext uri="{FF2B5EF4-FFF2-40B4-BE49-F238E27FC236}">
                <a16:creationId xmlns:a16="http://schemas.microsoft.com/office/drawing/2014/main" id="{F161D553-44AD-4A28-8337-EA5D9352238E}"/>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3" name="Rectangle: Rounded Corners 12">
            <a:hlinkClick r:id="rId7" action="ppaction://hlinksldjump"/>
            <a:extLst>
              <a:ext uri="{FF2B5EF4-FFF2-40B4-BE49-F238E27FC236}">
                <a16:creationId xmlns:a16="http://schemas.microsoft.com/office/drawing/2014/main" id="{4146BC14-ACD8-AA27-0CA4-F502286625BB}"/>
              </a:ext>
            </a:extLst>
          </p:cNvPr>
          <p:cNvSpPr/>
          <p:nvPr/>
        </p:nvSpPr>
        <p:spPr>
          <a:xfrm>
            <a:off x="10527970" y="5477139"/>
            <a:ext cx="1061959" cy="3720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Create</a:t>
            </a:r>
          </a:p>
        </p:txBody>
      </p:sp>
      <p:sp>
        <p:nvSpPr>
          <p:cNvPr id="15" name="Rectangle: Rounded Corners 14">
            <a:extLst>
              <a:ext uri="{FF2B5EF4-FFF2-40B4-BE49-F238E27FC236}">
                <a16:creationId xmlns:a16="http://schemas.microsoft.com/office/drawing/2014/main" id="{16C7CD76-B7A9-B96F-29E9-07DB7644F23A}"/>
              </a:ext>
            </a:extLst>
          </p:cNvPr>
          <p:cNvSpPr/>
          <p:nvPr/>
        </p:nvSpPr>
        <p:spPr>
          <a:xfrm>
            <a:off x="8027153" y="3504796"/>
            <a:ext cx="2913688" cy="454341"/>
          </a:xfrm>
          <a:prstGeom prst="roundRect">
            <a:avLst>
              <a:gd name="adj" fmla="val 8904"/>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sz="1500"/>
              <a:t>Assign 	               =</a:t>
            </a:r>
          </a:p>
        </p:txBody>
      </p:sp>
      <p:sp>
        <p:nvSpPr>
          <p:cNvPr id="17" name="Rectangle: Rounded Corners 16">
            <a:extLst>
              <a:ext uri="{FF2B5EF4-FFF2-40B4-BE49-F238E27FC236}">
                <a16:creationId xmlns:a16="http://schemas.microsoft.com/office/drawing/2014/main" id="{2A092410-B2DE-1D99-2327-62BB8955993D}"/>
              </a:ext>
            </a:extLst>
          </p:cNvPr>
          <p:cNvSpPr/>
          <p:nvPr/>
        </p:nvSpPr>
        <p:spPr>
          <a:xfrm>
            <a:off x="8733013" y="3609513"/>
            <a:ext cx="841040" cy="253771"/>
          </a:xfrm>
          <a:prstGeom prst="roundRect">
            <a:avLst/>
          </a:prstGeom>
          <a:ln>
            <a:noFill/>
          </a:ln>
        </p:spPr>
        <p:style>
          <a:lnRef idx="3">
            <a:schemeClr val="lt1"/>
          </a:lnRef>
          <a:fillRef idx="1">
            <a:schemeClr val="accent6"/>
          </a:fillRef>
          <a:effectRef idx="1">
            <a:schemeClr val="accent6"/>
          </a:effectRef>
          <a:fontRef idx="minor">
            <a:schemeClr val="lt1"/>
          </a:fontRef>
        </p:style>
        <p:txBody>
          <a:bodyPr rtlCol="0" anchor="ctr"/>
          <a:lstStyle/>
          <a:p>
            <a:pPr algn="ctr"/>
            <a:r>
              <a:rPr lang="en-IN" sz="1500"/>
              <a:t>Variable</a:t>
            </a:r>
          </a:p>
        </p:txBody>
      </p:sp>
      <p:sp>
        <p:nvSpPr>
          <p:cNvPr id="21" name="Rectangle: Rounded Corners 20">
            <a:extLst>
              <a:ext uri="{FF2B5EF4-FFF2-40B4-BE49-F238E27FC236}">
                <a16:creationId xmlns:a16="http://schemas.microsoft.com/office/drawing/2014/main" id="{01159390-4D65-CE5E-A428-356D87A8F302}"/>
              </a:ext>
            </a:extLst>
          </p:cNvPr>
          <p:cNvSpPr/>
          <p:nvPr/>
        </p:nvSpPr>
        <p:spPr>
          <a:xfrm>
            <a:off x="9921301" y="3608441"/>
            <a:ext cx="794164" cy="250168"/>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a:t>value</a:t>
            </a:r>
          </a:p>
        </p:txBody>
      </p:sp>
      <p:sp>
        <p:nvSpPr>
          <p:cNvPr id="22" name="Rectangle: Rounded Corners 21">
            <a:extLst>
              <a:ext uri="{FF2B5EF4-FFF2-40B4-BE49-F238E27FC236}">
                <a16:creationId xmlns:a16="http://schemas.microsoft.com/office/drawing/2014/main" id="{3302A863-BC39-15B8-0E39-8EFB460B8EB8}"/>
              </a:ext>
            </a:extLst>
          </p:cNvPr>
          <p:cNvSpPr/>
          <p:nvPr/>
        </p:nvSpPr>
        <p:spPr>
          <a:xfrm>
            <a:off x="8021632" y="4037186"/>
            <a:ext cx="2913688" cy="951461"/>
          </a:xfrm>
          <a:prstGeom prst="roundRect">
            <a:avLst>
              <a:gd name="adj" fmla="val 8904"/>
            </a:avLst>
          </a:prstGeom>
        </p:spPr>
        <p:style>
          <a:lnRef idx="1">
            <a:schemeClr val="accent4"/>
          </a:lnRef>
          <a:fillRef idx="2">
            <a:schemeClr val="accent4"/>
          </a:fillRef>
          <a:effectRef idx="1">
            <a:schemeClr val="accent4"/>
          </a:effectRef>
          <a:fontRef idx="minor">
            <a:schemeClr val="dk1"/>
          </a:fontRef>
        </p:style>
        <p:txBody>
          <a:bodyPr rtlCol="0" anchor="ctr"/>
          <a:lstStyle/>
          <a:p>
            <a:endParaRPr lang="en-US" sz="1500"/>
          </a:p>
          <a:p>
            <a:r>
              <a:rPr lang="en-US" sz="1500"/>
              <a:t>If 	              :</a:t>
            </a:r>
          </a:p>
          <a:p>
            <a:r>
              <a:rPr lang="en-US" sz="1500"/>
              <a:t>	     </a:t>
            </a:r>
          </a:p>
          <a:p>
            <a:endParaRPr lang="en-US" sz="1500"/>
          </a:p>
          <a:p>
            <a:endParaRPr lang="en-US" sz="1500"/>
          </a:p>
        </p:txBody>
      </p:sp>
      <p:sp>
        <p:nvSpPr>
          <p:cNvPr id="25" name="Rectangle: Rounded Corners 24">
            <a:extLst>
              <a:ext uri="{FF2B5EF4-FFF2-40B4-BE49-F238E27FC236}">
                <a16:creationId xmlns:a16="http://schemas.microsoft.com/office/drawing/2014/main" id="{B19A48B5-1F23-1A7D-25C9-9CC4BE824795}"/>
              </a:ext>
            </a:extLst>
          </p:cNvPr>
          <p:cNvSpPr/>
          <p:nvPr/>
        </p:nvSpPr>
        <p:spPr>
          <a:xfrm>
            <a:off x="8378432" y="4167744"/>
            <a:ext cx="1159344" cy="23372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a:t>condition</a:t>
            </a:r>
          </a:p>
        </p:txBody>
      </p:sp>
      <p:sp>
        <p:nvSpPr>
          <p:cNvPr id="27" name="Rectangle: Rounded Corners 26">
            <a:extLst>
              <a:ext uri="{FF2B5EF4-FFF2-40B4-BE49-F238E27FC236}">
                <a16:creationId xmlns:a16="http://schemas.microsoft.com/office/drawing/2014/main" id="{B07F5EBC-853E-3266-720C-6ED3DA1F2167}"/>
              </a:ext>
            </a:extLst>
          </p:cNvPr>
          <p:cNvSpPr/>
          <p:nvPr/>
        </p:nvSpPr>
        <p:spPr>
          <a:xfrm>
            <a:off x="8132933" y="4467976"/>
            <a:ext cx="2674021" cy="338616"/>
          </a:xfrm>
          <a:prstGeom prst="roundRect">
            <a:avLst>
              <a:gd name="adj" fmla="val 8904"/>
            </a:avLst>
          </a:prstGeom>
          <a:solidFill>
            <a:schemeClr val="accent2">
              <a:lumMod val="60000"/>
              <a:lumOff val="40000"/>
            </a:schemeClr>
          </a:solidFill>
        </p:spPr>
        <p:style>
          <a:lnRef idx="1">
            <a:schemeClr val="accent4"/>
          </a:lnRef>
          <a:fillRef idx="2">
            <a:schemeClr val="accent4"/>
          </a:fillRef>
          <a:effectRef idx="1">
            <a:schemeClr val="accent4"/>
          </a:effectRef>
          <a:fontRef idx="minor">
            <a:schemeClr val="dk1"/>
          </a:fontRef>
        </p:style>
        <p:txBody>
          <a:bodyPr rtlCol="0" anchor="ctr"/>
          <a:lstStyle/>
          <a:p>
            <a:r>
              <a:rPr lang="en-US" sz="1500"/>
              <a:t>Assign 	                =</a:t>
            </a:r>
          </a:p>
        </p:txBody>
      </p:sp>
      <p:sp>
        <p:nvSpPr>
          <p:cNvPr id="28" name="Rectangle: Rounded Corners 27">
            <a:extLst>
              <a:ext uri="{FF2B5EF4-FFF2-40B4-BE49-F238E27FC236}">
                <a16:creationId xmlns:a16="http://schemas.microsoft.com/office/drawing/2014/main" id="{43D051B9-2C32-1327-6C82-D0C2F4CE46BB}"/>
              </a:ext>
            </a:extLst>
          </p:cNvPr>
          <p:cNvSpPr/>
          <p:nvPr/>
        </p:nvSpPr>
        <p:spPr>
          <a:xfrm>
            <a:off x="8855074" y="4558306"/>
            <a:ext cx="932015" cy="195570"/>
          </a:xfrm>
          <a:prstGeom prst="roundRect">
            <a:avLst/>
          </a:prstGeom>
          <a:ln>
            <a:noFill/>
          </a:ln>
        </p:spPr>
        <p:style>
          <a:lnRef idx="3">
            <a:schemeClr val="lt1"/>
          </a:lnRef>
          <a:fillRef idx="1">
            <a:schemeClr val="accent6"/>
          </a:fillRef>
          <a:effectRef idx="1">
            <a:schemeClr val="accent6"/>
          </a:effectRef>
          <a:fontRef idx="minor">
            <a:schemeClr val="lt1"/>
          </a:fontRef>
        </p:style>
        <p:txBody>
          <a:bodyPr rtlCol="0" anchor="ctr"/>
          <a:lstStyle/>
          <a:p>
            <a:pPr algn="ctr"/>
            <a:r>
              <a:rPr lang="en-IN" sz="1500"/>
              <a:t>Variable</a:t>
            </a:r>
          </a:p>
        </p:txBody>
      </p:sp>
      <p:sp>
        <p:nvSpPr>
          <p:cNvPr id="29" name="Rectangle: Rounded Corners 28">
            <a:extLst>
              <a:ext uri="{FF2B5EF4-FFF2-40B4-BE49-F238E27FC236}">
                <a16:creationId xmlns:a16="http://schemas.microsoft.com/office/drawing/2014/main" id="{49C55704-65B3-F0A6-EA86-AE5C0CF647D1}"/>
              </a:ext>
            </a:extLst>
          </p:cNvPr>
          <p:cNvSpPr/>
          <p:nvPr/>
        </p:nvSpPr>
        <p:spPr>
          <a:xfrm>
            <a:off x="10043363" y="4541453"/>
            <a:ext cx="723787" cy="208491"/>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a:t>value</a:t>
            </a:r>
          </a:p>
        </p:txBody>
      </p:sp>
      <p:sp>
        <p:nvSpPr>
          <p:cNvPr id="30" name="Rectangle: Rounded Corners 29">
            <a:extLst>
              <a:ext uri="{FF2B5EF4-FFF2-40B4-BE49-F238E27FC236}">
                <a16:creationId xmlns:a16="http://schemas.microsoft.com/office/drawing/2014/main" id="{9D593A17-79B2-4823-E74F-286ACEFC10F3}"/>
              </a:ext>
            </a:extLst>
          </p:cNvPr>
          <p:cNvSpPr/>
          <p:nvPr/>
        </p:nvSpPr>
        <p:spPr>
          <a:xfrm>
            <a:off x="7873992" y="1893128"/>
            <a:ext cx="3208274" cy="3720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Arguments:    </a:t>
            </a:r>
            <a:endParaRPr lang="en-IN" sz="1500" i="1"/>
          </a:p>
        </p:txBody>
      </p:sp>
      <p:sp>
        <p:nvSpPr>
          <p:cNvPr id="32" name="Rectangle: Rounded Corners 31">
            <a:extLst>
              <a:ext uri="{FF2B5EF4-FFF2-40B4-BE49-F238E27FC236}">
                <a16:creationId xmlns:a16="http://schemas.microsoft.com/office/drawing/2014/main" id="{8348D009-7F67-D579-9104-3E6D1CC3781B}"/>
              </a:ext>
            </a:extLst>
          </p:cNvPr>
          <p:cNvSpPr/>
          <p:nvPr/>
        </p:nvSpPr>
        <p:spPr>
          <a:xfrm>
            <a:off x="9350686" y="1970080"/>
            <a:ext cx="1548848" cy="231546"/>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a:t>void</a:t>
            </a:r>
          </a:p>
        </p:txBody>
      </p:sp>
      <p:sp>
        <p:nvSpPr>
          <p:cNvPr id="33" name="Rectangle: Rounded Corners 32">
            <a:extLst>
              <a:ext uri="{FF2B5EF4-FFF2-40B4-BE49-F238E27FC236}">
                <a16:creationId xmlns:a16="http://schemas.microsoft.com/office/drawing/2014/main" id="{AAFBACE1-E91C-FA61-08D2-D9BEBD61CCE5}"/>
              </a:ext>
            </a:extLst>
          </p:cNvPr>
          <p:cNvSpPr/>
          <p:nvPr/>
        </p:nvSpPr>
        <p:spPr>
          <a:xfrm>
            <a:off x="7888019" y="2337021"/>
            <a:ext cx="3208274" cy="3720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Return:    </a:t>
            </a:r>
            <a:endParaRPr lang="en-IN" sz="1500" i="1"/>
          </a:p>
        </p:txBody>
      </p:sp>
      <p:sp>
        <p:nvSpPr>
          <p:cNvPr id="34" name="Rectangle: Rounded Corners 33">
            <a:extLst>
              <a:ext uri="{FF2B5EF4-FFF2-40B4-BE49-F238E27FC236}">
                <a16:creationId xmlns:a16="http://schemas.microsoft.com/office/drawing/2014/main" id="{5E8C661D-91DF-4464-EF0D-2E483297DAA1}"/>
              </a:ext>
            </a:extLst>
          </p:cNvPr>
          <p:cNvSpPr/>
          <p:nvPr/>
        </p:nvSpPr>
        <p:spPr>
          <a:xfrm>
            <a:off x="9349438" y="2410873"/>
            <a:ext cx="1548848" cy="231546"/>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a:t>void</a:t>
            </a:r>
          </a:p>
        </p:txBody>
      </p:sp>
    </p:spTree>
    <p:extLst>
      <p:ext uri="{BB962C8B-B14F-4D97-AF65-F5344CB8AC3E}">
        <p14:creationId xmlns:p14="http://schemas.microsoft.com/office/powerpoint/2010/main" val="339398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5" name="Rectangle: Top Corners One Rounded and One Snipped 74">
            <a:hlinkClick r:id="rId2" action="ppaction://hlinksldjump"/>
            <a:extLst>
              <a:ext uri="{FF2B5EF4-FFF2-40B4-BE49-F238E27FC236}">
                <a16:creationId xmlns:a16="http://schemas.microsoft.com/office/drawing/2014/main" id="{CC64F18B-3D64-4B99-A6BA-3E03DCFFFB20}"/>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76" name="Isosceles Triangle 75">
            <a:hlinkClick r:id="rId2" action="ppaction://hlinksldjump"/>
            <a:extLst>
              <a:ext uri="{FF2B5EF4-FFF2-40B4-BE49-F238E27FC236}">
                <a16:creationId xmlns:a16="http://schemas.microsoft.com/office/drawing/2014/main" id="{F7156F50-5972-4354-9DB3-D00B5B9DC4B0}"/>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extLst>
              <a:ext uri="{FF2B5EF4-FFF2-40B4-BE49-F238E27FC236}">
                <a16:creationId xmlns:a16="http://schemas.microsoft.com/office/drawing/2014/main" id="{54DD531C-B698-4FD5-A818-34103187AE30}"/>
              </a:ext>
            </a:extLst>
          </p:cNvPr>
          <p:cNvSpPr/>
          <p:nvPr/>
        </p:nvSpPr>
        <p:spPr>
          <a:xfrm>
            <a:off x="8385917" y="243151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69" name="Rectangle: Rounded Corners 68">
            <a:extLst>
              <a:ext uri="{FF2B5EF4-FFF2-40B4-BE49-F238E27FC236}">
                <a16:creationId xmlns:a16="http://schemas.microsoft.com/office/drawing/2014/main" id="{D77CE02B-3C95-45F7-827B-9A1AD39359CF}"/>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70" name="TextBox 69">
            <a:extLst>
              <a:ext uri="{FF2B5EF4-FFF2-40B4-BE49-F238E27FC236}">
                <a16:creationId xmlns:a16="http://schemas.microsoft.com/office/drawing/2014/main" id="{8C80A1A6-71BB-44B6-A8BF-057C83A45AF4}"/>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4" name="Rectangle 3">
            <a:extLst>
              <a:ext uri="{FF2B5EF4-FFF2-40B4-BE49-F238E27FC236}">
                <a16:creationId xmlns:a16="http://schemas.microsoft.com/office/drawing/2014/main" id="{A4C3CC28-5F57-47A4-95C3-B80E046A85DF}"/>
              </a:ext>
            </a:extLst>
          </p:cNvPr>
          <p:cNvSpPr/>
          <p:nvPr/>
        </p:nvSpPr>
        <p:spPr>
          <a:xfrm>
            <a:off x="7072802" y="0"/>
            <a:ext cx="51261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1" name="Rectangle: Rounded Corners 70">
            <a:extLst>
              <a:ext uri="{FF2B5EF4-FFF2-40B4-BE49-F238E27FC236}">
                <a16:creationId xmlns:a16="http://schemas.microsoft.com/office/drawing/2014/main" id="{CA635377-2C90-4970-982A-8E626CC61CBD}"/>
              </a:ext>
            </a:extLst>
          </p:cNvPr>
          <p:cNvSpPr/>
          <p:nvPr/>
        </p:nvSpPr>
        <p:spPr>
          <a:xfrm>
            <a:off x="7514078" y="520367"/>
            <a:ext cx="4294409" cy="5500444"/>
          </a:xfrm>
          <a:prstGeom prst="roundRect">
            <a:avLst>
              <a:gd name="adj" fmla="val 8494"/>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1500" i="1"/>
              <a:t>Define new variable</a:t>
            </a:r>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IN" sz="1500" i="1"/>
          </a:p>
        </p:txBody>
      </p:sp>
      <p:sp>
        <p:nvSpPr>
          <p:cNvPr id="72" name="Isosceles Triangle 71">
            <a:hlinkClick r:id="rId3" action="ppaction://hlinksldjump"/>
            <a:extLst>
              <a:ext uri="{FF2B5EF4-FFF2-40B4-BE49-F238E27FC236}">
                <a16:creationId xmlns:a16="http://schemas.microsoft.com/office/drawing/2014/main" id="{5AB432CD-7E23-4ACD-BF99-30851B516A81}"/>
              </a:ext>
            </a:extLst>
          </p:cNvPr>
          <p:cNvSpPr/>
          <p:nvPr/>
        </p:nvSpPr>
        <p:spPr>
          <a:xfrm rot="16200000">
            <a:off x="7263402" y="6199166"/>
            <a:ext cx="534455" cy="504491"/>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78" name="Rectangle: Rounded Corners 77">
            <a:extLst>
              <a:ext uri="{FF2B5EF4-FFF2-40B4-BE49-F238E27FC236}">
                <a16:creationId xmlns:a16="http://schemas.microsoft.com/office/drawing/2014/main" id="{823B6E40-043F-4D26-B6F6-9F5A40161B79}"/>
              </a:ext>
            </a:extLst>
          </p:cNvPr>
          <p:cNvSpPr/>
          <p:nvPr/>
        </p:nvSpPr>
        <p:spPr>
          <a:xfrm>
            <a:off x="7864404" y="1457135"/>
            <a:ext cx="3208274" cy="3720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Variable name:    </a:t>
            </a:r>
            <a:endParaRPr lang="en-IN" sz="1500" i="1"/>
          </a:p>
        </p:txBody>
      </p:sp>
      <p:sp>
        <p:nvSpPr>
          <p:cNvPr id="79" name="Rectangle: Rounded Corners 78">
            <a:extLst>
              <a:ext uri="{FF2B5EF4-FFF2-40B4-BE49-F238E27FC236}">
                <a16:creationId xmlns:a16="http://schemas.microsoft.com/office/drawing/2014/main" id="{10FD9A13-40CA-4C6B-A1EF-5D9D099E7A31}"/>
              </a:ext>
            </a:extLst>
          </p:cNvPr>
          <p:cNvSpPr/>
          <p:nvPr/>
        </p:nvSpPr>
        <p:spPr>
          <a:xfrm>
            <a:off x="9325823" y="1540537"/>
            <a:ext cx="1548848" cy="221995"/>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new_Variable</a:t>
            </a:r>
            <a:endParaRPr lang="en-IN" sz="1500"/>
          </a:p>
        </p:txBody>
      </p:sp>
      <p:sp>
        <p:nvSpPr>
          <p:cNvPr id="98" name="Rectangle: Rounded Corners 97">
            <a:extLst>
              <a:ext uri="{FF2B5EF4-FFF2-40B4-BE49-F238E27FC236}">
                <a16:creationId xmlns:a16="http://schemas.microsoft.com/office/drawing/2014/main" id="{7CD11D6B-CFD2-4189-8281-F250FF38A72E}"/>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99" name="Rectangle: Rounded Corners 98">
            <a:extLst>
              <a:ext uri="{FF2B5EF4-FFF2-40B4-BE49-F238E27FC236}">
                <a16:creationId xmlns:a16="http://schemas.microsoft.com/office/drawing/2014/main" id="{5E71E6D8-3F8B-42D7-A080-F880B71EBF39}"/>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00" name="Rectangle: Rounded Corners 99">
            <a:extLst>
              <a:ext uri="{FF2B5EF4-FFF2-40B4-BE49-F238E27FC236}">
                <a16:creationId xmlns:a16="http://schemas.microsoft.com/office/drawing/2014/main" id="{FE71CBFE-EF71-43C7-A69C-76681315DBE1}"/>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01" name="Rectangle: Rounded Corners 100">
            <a:hlinkClick r:id="rId4" action="ppaction://hlinksldjump"/>
            <a:extLst>
              <a:ext uri="{FF2B5EF4-FFF2-40B4-BE49-F238E27FC236}">
                <a16:creationId xmlns:a16="http://schemas.microsoft.com/office/drawing/2014/main" id="{99061BEF-7F2A-4254-9747-9049E31FA483}"/>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02" name="Rectangle: Rounded Corners 101">
            <a:extLst>
              <a:ext uri="{FF2B5EF4-FFF2-40B4-BE49-F238E27FC236}">
                <a16:creationId xmlns:a16="http://schemas.microsoft.com/office/drawing/2014/main" id="{C251A35B-9798-49BA-AF89-AD1B0DE73E50}"/>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103" name="Rectangle: Rounded Corners 102">
            <a:extLst>
              <a:ext uri="{FF2B5EF4-FFF2-40B4-BE49-F238E27FC236}">
                <a16:creationId xmlns:a16="http://schemas.microsoft.com/office/drawing/2014/main" id="{58C46583-1C4A-4F6A-9545-09B1CD36D94B}"/>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104" name="Rectangle: Rounded Corners 103">
            <a:extLst>
              <a:ext uri="{FF2B5EF4-FFF2-40B4-BE49-F238E27FC236}">
                <a16:creationId xmlns:a16="http://schemas.microsoft.com/office/drawing/2014/main" id="{514841E2-F977-418D-821B-3095A58BE6A5}"/>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105" name="Rectangle: Rounded Corners 104">
            <a:extLst>
              <a:ext uri="{FF2B5EF4-FFF2-40B4-BE49-F238E27FC236}">
                <a16:creationId xmlns:a16="http://schemas.microsoft.com/office/drawing/2014/main" id="{0E11907E-9405-4D76-B865-DF9A0ED9ADC1}"/>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6" name="Rectangle: Rounded Corners 105">
            <a:extLst>
              <a:ext uri="{FF2B5EF4-FFF2-40B4-BE49-F238E27FC236}">
                <a16:creationId xmlns:a16="http://schemas.microsoft.com/office/drawing/2014/main" id="{52C431D6-16FF-4E7B-B05A-F71CDFE5C5E9}"/>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7" name="Rectangle: Rounded Corners 106">
            <a:extLst>
              <a:ext uri="{FF2B5EF4-FFF2-40B4-BE49-F238E27FC236}">
                <a16:creationId xmlns:a16="http://schemas.microsoft.com/office/drawing/2014/main" id="{77009992-35B0-4092-8748-CD42C31703AB}"/>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08" name="Rectangle: Rounded Corners 107">
            <a:extLst>
              <a:ext uri="{FF2B5EF4-FFF2-40B4-BE49-F238E27FC236}">
                <a16:creationId xmlns:a16="http://schemas.microsoft.com/office/drawing/2014/main" id="{24A59292-7068-4462-BC37-4C6B4D973976}"/>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109" name="Rectangle: Rounded Corners 108">
            <a:hlinkClick r:id="rId5" action="ppaction://hlinksldjump"/>
            <a:extLst>
              <a:ext uri="{FF2B5EF4-FFF2-40B4-BE49-F238E27FC236}">
                <a16:creationId xmlns:a16="http://schemas.microsoft.com/office/drawing/2014/main" id="{3518050C-CD28-41BC-94E0-DA96E3650135}"/>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10" name="Rectangle: Rounded Corners 109">
            <a:extLst>
              <a:ext uri="{FF2B5EF4-FFF2-40B4-BE49-F238E27FC236}">
                <a16:creationId xmlns:a16="http://schemas.microsoft.com/office/drawing/2014/main" id="{707BC25C-9D19-4232-A124-2D715CD3B57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111" name="Rectangle: Rounded Corners 110">
            <a:extLst>
              <a:ext uri="{FF2B5EF4-FFF2-40B4-BE49-F238E27FC236}">
                <a16:creationId xmlns:a16="http://schemas.microsoft.com/office/drawing/2014/main" id="{4AE88AD4-747D-4A93-B8B9-D797DB974452}"/>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112" name="Rectangle: Rounded Corners 111">
            <a:extLst>
              <a:ext uri="{FF2B5EF4-FFF2-40B4-BE49-F238E27FC236}">
                <a16:creationId xmlns:a16="http://schemas.microsoft.com/office/drawing/2014/main" id="{08B4247A-0E6B-49F9-8844-A4812E79723E}"/>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113" name="Rectangle: Rounded Corners 112">
            <a:extLst>
              <a:ext uri="{FF2B5EF4-FFF2-40B4-BE49-F238E27FC236}">
                <a16:creationId xmlns:a16="http://schemas.microsoft.com/office/drawing/2014/main" id="{1FBA9325-0441-4309-9EDA-C005669ACD3D}"/>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114" name="Rectangle: Rounded Corners 113">
            <a:extLst>
              <a:ext uri="{FF2B5EF4-FFF2-40B4-BE49-F238E27FC236}">
                <a16:creationId xmlns:a16="http://schemas.microsoft.com/office/drawing/2014/main" id="{0F348738-B31E-478C-A66B-3AED9BBEC3DB}"/>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5" name="Rectangle: Rounded Corners 114">
            <a:extLst>
              <a:ext uri="{FF2B5EF4-FFF2-40B4-BE49-F238E27FC236}">
                <a16:creationId xmlns:a16="http://schemas.microsoft.com/office/drawing/2014/main" id="{88CAB623-D866-404A-90AF-E7A26A62C35A}"/>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6" name="Rectangle: Rounded Corners 115">
            <a:extLst>
              <a:ext uri="{FF2B5EF4-FFF2-40B4-BE49-F238E27FC236}">
                <a16:creationId xmlns:a16="http://schemas.microsoft.com/office/drawing/2014/main" id="{57C73027-C949-4CB9-86FE-544645AA5396}"/>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7" name="Rectangle: Rounded Corners 116">
            <a:extLst>
              <a:ext uri="{FF2B5EF4-FFF2-40B4-BE49-F238E27FC236}">
                <a16:creationId xmlns:a16="http://schemas.microsoft.com/office/drawing/2014/main" id="{DB69CD46-E578-43F6-8F18-C2370448806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118" name="Rectangle: Rounded Corners 117">
            <a:extLst>
              <a:ext uri="{FF2B5EF4-FFF2-40B4-BE49-F238E27FC236}">
                <a16:creationId xmlns:a16="http://schemas.microsoft.com/office/drawing/2014/main" id="{0CCA106F-7602-49A5-B020-7AF2965F5B25}"/>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9" name="Rectangle: Rounded Corners 118">
            <a:extLst>
              <a:ext uri="{FF2B5EF4-FFF2-40B4-BE49-F238E27FC236}">
                <a16:creationId xmlns:a16="http://schemas.microsoft.com/office/drawing/2014/main" id="{C6F83FC7-2873-4D67-9E36-4568DE82BD4B}"/>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0" name="Rectangle: Rounded Corners 119">
            <a:extLst>
              <a:ext uri="{FF2B5EF4-FFF2-40B4-BE49-F238E27FC236}">
                <a16:creationId xmlns:a16="http://schemas.microsoft.com/office/drawing/2014/main" id="{38E3B5D6-02E7-4347-A822-BD147AA3C819}"/>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1" name="Rectangle: Rounded Corners 120">
            <a:extLst>
              <a:ext uri="{FF2B5EF4-FFF2-40B4-BE49-F238E27FC236}">
                <a16:creationId xmlns:a16="http://schemas.microsoft.com/office/drawing/2014/main" id="{4E1D57AB-E608-47D2-80EE-8B0967D08E9F}"/>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122" name="Rectangle: Rounded Corners 121">
            <a:extLst>
              <a:ext uri="{FF2B5EF4-FFF2-40B4-BE49-F238E27FC236}">
                <a16:creationId xmlns:a16="http://schemas.microsoft.com/office/drawing/2014/main" id="{4913A105-3445-4FA5-BBC0-7FF00E23C05D}"/>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123" name="Rectangle: Rounded Corners 122">
            <a:extLst>
              <a:ext uri="{FF2B5EF4-FFF2-40B4-BE49-F238E27FC236}">
                <a16:creationId xmlns:a16="http://schemas.microsoft.com/office/drawing/2014/main" id="{A627E351-22D9-47AA-BAD0-CAB9D6221138}"/>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124" name="Rectangle: Rounded Corners 123">
            <a:hlinkClick r:id="rId6" action="ppaction://hlinksldjump"/>
            <a:extLst>
              <a:ext uri="{FF2B5EF4-FFF2-40B4-BE49-F238E27FC236}">
                <a16:creationId xmlns:a16="http://schemas.microsoft.com/office/drawing/2014/main" id="{86EEB645-89F8-492A-A079-8DBDD38F840B}"/>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125" name="Rectangle: Rounded Corners 124">
            <a:extLst>
              <a:ext uri="{FF2B5EF4-FFF2-40B4-BE49-F238E27FC236}">
                <a16:creationId xmlns:a16="http://schemas.microsoft.com/office/drawing/2014/main" id="{AB87FF6A-4913-4F5C-B9DC-F337DCE9D1C0}"/>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126" name="Rectangle: Rounded Corners 125">
            <a:extLst>
              <a:ext uri="{FF2B5EF4-FFF2-40B4-BE49-F238E27FC236}">
                <a16:creationId xmlns:a16="http://schemas.microsoft.com/office/drawing/2014/main" id="{8C8179DA-E294-4519-84F6-1D2EB2379CBE}"/>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27" name="Rectangle: Rounded Corners 126">
            <a:extLst>
              <a:ext uri="{FF2B5EF4-FFF2-40B4-BE49-F238E27FC236}">
                <a16:creationId xmlns:a16="http://schemas.microsoft.com/office/drawing/2014/main" id="{239B2DFD-86D6-415A-AE29-BEFC72FEDD6F}"/>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28" name="Rectangle: Rounded Corners 127">
            <a:extLst>
              <a:ext uri="{FF2B5EF4-FFF2-40B4-BE49-F238E27FC236}">
                <a16:creationId xmlns:a16="http://schemas.microsoft.com/office/drawing/2014/main" id="{DB6BBCAB-D3F3-41C3-BB28-DA94AB59D8E6}"/>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29" name="Rectangle: Rounded Corners 128">
            <a:extLst>
              <a:ext uri="{FF2B5EF4-FFF2-40B4-BE49-F238E27FC236}">
                <a16:creationId xmlns:a16="http://schemas.microsoft.com/office/drawing/2014/main" id="{8E6E8B7C-0F74-4FAE-8D07-4A54ABF5C17D}"/>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130" name="Rectangle: Rounded Corners 129">
            <a:extLst>
              <a:ext uri="{FF2B5EF4-FFF2-40B4-BE49-F238E27FC236}">
                <a16:creationId xmlns:a16="http://schemas.microsoft.com/office/drawing/2014/main" id="{5C15F65E-6D68-4C39-8030-EF3F0FF52B88}"/>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31" name="Rectangle: Rounded Corners 130">
            <a:extLst>
              <a:ext uri="{FF2B5EF4-FFF2-40B4-BE49-F238E27FC236}">
                <a16:creationId xmlns:a16="http://schemas.microsoft.com/office/drawing/2014/main" id="{B5E580D1-73CA-4735-8A9E-199796A2B593}"/>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32" name="Rectangle: Rounded Corners 131">
            <a:extLst>
              <a:ext uri="{FF2B5EF4-FFF2-40B4-BE49-F238E27FC236}">
                <a16:creationId xmlns:a16="http://schemas.microsoft.com/office/drawing/2014/main" id="{F161D553-44AD-4A28-8337-EA5D9352238E}"/>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3" name="Rectangle: Rounded Corners 12">
            <a:hlinkClick r:id="rId7" action="ppaction://hlinksldjump"/>
            <a:extLst>
              <a:ext uri="{FF2B5EF4-FFF2-40B4-BE49-F238E27FC236}">
                <a16:creationId xmlns:a16="http://schemas.microsoft.com/office/drawing/2014/main" id="{4146BC14-ACD8-AA27-0CA4-F502286625BB}"/>
              </a:ext>
            </a:extLst>
          </p:cNvPr>
          <p:cNvSpPr/>
          <p:nvPr/>
        </p:nvSpPr>
        <p:spPr>
          <a:xfrm>
            <a:off x="10527970" y="5477139"/>
            <a:ext cx="1061959" cy="3720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Create</a:t>
            </a:r>
          </a:p>
        </p:txBody>
      </p:sp>
      <p:sp>
        <p:nvSpPr>
          <p:cNvPr id="3" name="Rectangle: Rounded Corners 2">
            <a:extLst>
              <a:ext uri="{FF2B5EF4-FFF2-40B4-BE49-F238E27FC236}">
                <a16:creationId xmlns:a16="http://schemas.microsoft.com/office/drawing/2014/main" id="{99F5382C-DBB5-04CB-9849-0A3218E1EAB4}"/>
              </a:ext>
            </a:extLst>
          </p:cNvPr>
          <p:cNvSpPr/>
          <p:nvPr/>
        </p:nvSpPr>
        <p:spPr>
          <a:xfrm>
            <a:off x="7884413" y="1967372"/>
            <a:ext cx="3208274" cy="3720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Default value:    </a:t>
            </a:r>
            <a:endParaRPr lang="en-IN" sz="1500" i="1"/>
          </a:p>
        </p:txBody>
      </p:sp>
      <p:sp>
        <p:nvSpPr>
          <p:cNvPr id="9" name="Rectangle: Rounded Corners 8">
            <a:extLst>
              <a:ext uri="{FF2B5EF4-FFF2-40B4-BE49-F238E27FC236}">
                <a16:creationId xmlns:a16="http://schemas.microsoft.com/office/drawing/2014/main" id="{0590CE7C-7A40-65C1-5ADC-13607A3B2E4F}"/>
              </a:ext>
            </a:extLst>
          </p:cNvPr>
          <p:cNvSpPr/>
          <p:nvPr/>
        </p:nvSpPr>
        <p:spPr>
          <a:xfrm>
            <a:off x="9332203" y="2028435"/>
            <a:ext cx="794164" cy="250168"/>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a:t>value</a:t>
            </a:r>
          </a:p>
        </p:txBody>
      </p:sp>
    </p:spTree>
    <p:extLst>
      <p:ext uri="{BB962C8B-B14F-4D97-AF65-F5344CB8AC3E}">
        <p14:creationId xmlns:p14="http://schemas.microsoft.com/office/powerpoint/2010/main" val="3304723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5" name="Rectangle: Top Corners One Rounded and One Snipped 74">
            <a:hlinkClick r:id="rId2" action="ppaction://hlinksldjump"/>
            <a:extLst>
              <a:ext uri="{FF2B5EF4-FFF2-40B4-BE49-F238E27FC236}">
                <a16:creationId xmlns:a16="http://schemas.microsoft.com/office/drawing/2014/main" id="{CC64F18B-3D64-4B99-A6BA-3E03DCFFFB20}"/>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76" name="Isosceles Triangle 75">
            <a:hlinkClick r:id="rId2" action="ppaction://hlinksldjump"/>
            <a:extLst>
              <a:ext uri="{FF2B5EF4-FFF2-40B4-BE49-F238E27FC236}">
                <a16:creationId xmlns:a16="http://schemas.microsoft.com/office/drawing/2014/main" id="{F7156F50-5972-4354-9DB3-D00B5B9DC4B0}"/>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extLst>
              <a:ext uri="{FF2B5EF4-FFF2-40B4-BE49-F238E27FC236}">
                <a16:creationId xmlns:a16="http://schemas.microsoft.com/office/drawing/2014/main" id="{54DD531C-B698-4FD5-A818-34103187AE30}"/>
              </a:ext>
            </a:extLst>
          </p:cNvPr>
          <p:cNvSpPr/>
          <p:nvPr/>
        </p:nvSpPr>
        <p:spPr>
          <a:xfrm>
            <a:off x="8385917" y="243151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69" name="Rectangle: Rounded Corners 68">
            <a:extLst>
              <a:ext uri="{FF2B5EF4-FFF2-40B4-BE49-F238E27FC236}">
                <a16:creationId xmlns:a16="http://schemas.microsoft.com/office/drawing/2014/main" id="{D77CE02B-3C95-45F7-827B-9A1AD39359CF}"/>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70" name="TextBox 69">
            <a:extLst>
              <a:ext uri="{FF2B5EF4-FFF2-40B4-BE49-F238E27FC236}">
                <a16:creationId xmlns:a16="http://schemas.microsoft.com/office/drawing/2014/main" id="{8C80A1A6-71BB-44B6-A8BF-057C83A45AF4}"/>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4" name="Rectangle 3">
            <a:extLst>
              <a:ext uri="{FF2B5EF4-FFF2-40B4-BE49-F238E27FC236}">
                <a16:creationId xmlns:a16="http://schemas.microsoft.com/office/drawing/2014/main" id="{A4C3CC28-5F57-47A4-95C3-B80E046A85DF}"/>
              </a:ext>
            </a:extLst>
          </p:cNvPr>
          <p:cNvSpPr/>
          <p:nvPr/>
        </p:nvSpPr>
        <p:spPr>
          <a:xfrm>
            <a:off x="7072802" y="0"/>
            <a:ext cx="51261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1" name="Rectangle: Rounded Corners 70">
            <a:extLst>
              <a:ext uri="{FF2B5EF4-FFF2-40B4-BE49-F238E27FC236}">
                <a16:creationId xmlns:a16="http://schemas.microsoft.com/office/drawing/2014/main" id="{CA635377-2C90-4970-982A-8E626CC61CBD}"/>
              </a:ext>
            </a:extLst>
          </p:cNvPr>
          <p:cNvSpPr/>
          <p:nvPr/>
        </p:nvSpPr>
        <p:spPr>
          <a:xfrm>
            <a:off x="7514078" y="520367"/>
            <a:ext cx="4294409" cy="5500444"/>
          </a:xfrm>
          <a:prstGeom prst="roundRect">
            <a:avLst>
              <a:gd name="adj" fmla="val 8494"/>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1500" i="1"/>
              <a:t>Modify function</a:t>
            </a:r>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IN" sz="1500" i="1"/>
          </a:p>
        </p:txBody>
      </p:sp>
      <p:sp>
        <p:nvSpPr>
          <p:cNvPr id="72" name="Isosceles Triangle 71">
            <a:hlinkClick r:id="rId3" action="ppaction://hlinksldjump"/>
            <a:extLst>
              <a:ext uri="{FF2B5EF4-FFF2-40B4-BE49-F238E27FC236}">
                <a16:creationId xmlns:a16="http://schemas.microsoft.com/office/drawing/2014/main" id="{5AB432CD-7E23-4ACD-BF99-30851B516A81}"/>
              </a:ext>
            </a:extLst>
          </p:cNvPr>
          <p:cNvSpPr/>
          <p:nvPr/>
        </p:nvSpPr>
        <p:spPr>
          <a:xfrm rot="16200000">
            <a:off x="7263402" y="6199166"/>
            <a:ext cx="534455" cy="504491"/>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68" name="Rectangle: Rounded Corners 67">
            <a:extLst>
              <a:ext uri="{FF2B5EF4-FFF2-40B4-BE49-F238E27FC236}">
                <a16:creationId xmlns:a16="http://schemas.microsoft.com/office/drawing/2014/main" id="{4AAE7950-2539-4440-BE8E-B26582F2DAD4}"/>
              </a:ext>
            </a:extLst>
          </p:cNvPr>
          <p:cNvSpPr/>
          <p:nvPr/>
        </p:nvSpPr>
        <p:spPr>
          <a:xfrm>
            <a:off x="7888019" y="2966732"/>
            <a:ext cx="3180221" cy="2364823"/>
          </a:xfrm>
          <a:prstGeom prst="roundRect">
            <a:avLst>
              <a:gd name="adj" fmla="val 9083"/>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Function Body:</a:t>
            </a:r>
          </a:p>
          <a:p>
            <a:r>
              <a:rPr lang="en-US" sz="800" i="1"/>
              <a:t>_______________________________________________________</a:t>
            </a:r>
          </a:p>
          <a:p>
            <a:endParaRPr lang="en-US" sz="1500" i="1"/>
          </a:p>
          <a:p>
            <a:endParaRPr lang="en-US" sz="1500" i="1"/>
          </a:p>
          <a:p>
            <a:endParaRPr lang="en-US" sz="1500" i="1"/>
          </a:p>
          <a:p>
            <a:endParaRPr lang="en-US" sz="1500" i="1"/>
          </a:p>
          <a:p>
            <a:endParaRPr lang="en-US" sz="1500" i="1"/>
          </a:p>
          <a:p>
            <a:endParaRPr lang="en-US" sz="1500" i="1"/>
          </a:p>
          <a:p>
            <a:endParaRPr lang="en-US" sz="1500" i="1"/>
          </a:p>
          <a:p>
            <a:endParaRPr lang="en-US" sz="1500"/>
          </a:p>
        </p:txBody>
      </p:sp>
      <p:sp>
        <p:nvSpPr>
          <p:cNvPr id="78" name="Rectangle: Rounded Corners 77">
            <a:extLst>
              <a:ext uri="{FF2B5EF4-FFF2-40B4-BE49-F238E27FC236}">
                <a16:creationId xmlns:a16="http://schemas.microsoft.com/office/drawing/2014/main" id="{823B6E40-043F-4D26-B6F6-9F5A40161B79}"/>
              </a:ext>
            </a:extLst>
          </p:cNvPr>
          <p:cNvSpPr/>
          <p:nvPr/>
        </p:nvSpPr>
        <p:spPr>
          <a:xfrm>
            <a:off x="7864404" y="1457135"/>
            <a:ext cx="3208274" cy="3720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Name:    </a:t>
            </a:r>
            <a:endParaRPr lang="en-IN" sz="1500" i="1"/>
          </a:p>
        </p:txBody>
      </p:sp>
      <p:sp>
        <p:nvSpPr>
          <p:cNvPr id="79" name="Rectangle: Rounded Corners 78">
            <a:extLst>
              <a:ext uri="{FF2B5EF4-FFF2-40B4-BE49-F238E27FC236}">
                <a16:creationId xmlns:a16="http://schemas.microsoft.com/office/drawing/2014/main" id="{10FD9A13-40CA-4C6B-A1EF-5D9D099E7A31}"/>
              </a:ext>
            </a:extLst>
          </p:cNvPr>
          <p:cNvSpPr/>
          <p:nvPr/>
        </p:nvSpPr>
        <p:spPr>
          <a:xfrm>
            <a:off x="9325823" y="1530987"/>
            <a:ext cx="1548848" cy="231546"/>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a:t>move</a:t>
            </a:r>
          </a:p>
        </p:txBody>
      </p:sp>
      <p:sp>
        <p:nvSpPr>
          <p:cNvPr id="98" name="Rectangle: Rounded Corners 97">
            <a:extLst>
              <a:ext uri="{FF2B5EF4-FFF2-40B4-BE49-F238E27FC236}">
                <a16:creationId xmlns:a16="http://schemas.microsoft.com/office/drawing/2014/main" id="{7CD11D6B-CFD2-4189-8281-F250FF38A72E}"/>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99" name="Rectangle: Rounded Corners 98">
            <a:extLst>
              <a:ext uri="{FF2B5EF4-FFF2-40B4-BE49-F238E27FC236}">
                <a16:creationId xmlns:a16="http://schemas.microsoft.com/office/drawing/2014/main" id="{5E71E6D8-3F8B-42D7-A080-F880B71EBF39}"/>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00" name="Rectangle: Rounded Corners 99">
            <a:extLst>
              <a:ext uri="{FF2B5EF4-FFF2-40B4-BE49-F238E27FC236}">
                <a16:creationId xmlns:a16="http://schemas.microsoft.com/office/drawing/2014/main" id="{FE71CBFE-EF71-43C7-A69C-76681315DBE1}"/>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01" name="Rectangle: Rounded Corners 100">
            <a:hlinkClick r:id="rId4" action="ppaction://hlinksldjump"/>
            <a:extLst>
              <a:ext uri="{FF2B5EF4-FFF2-40B4-BE49-F238E27FC236}">
                <a16:creationId xmlns:a16="http://schemas.microsoft.com/office/drawing/2014/main" id="{99061BEF-7F2A-4254-9747-9049E31FA483}"/>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02" name="Rectangle: Rounded Corners 101">
            <a:extLst>
              <a:ext uri="{FF2B5EF4-FFF2-40B4-BE49-F238E27FC236}">
                <a16:creationId xmlns:a16="http://schemas.microsoft.com/office/drawing/2014/main" id="{C251A35B-9798-49BA-AF89-AD1B0DE73E50}"/>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103" name="Rectangle: Rounded Corners 102">
            <a:extLst>
              <a:ext uri="{FF2B5EF4-FFF2-40B4-BE49-F238E27FC236}">
                <a16:creationId xmlns:a16="http://schemas.microsoft.com/office/drawing/2014/main" id="{58C46583-1C4A-4F6A-9545-09B1CD36D94B}"/>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104" name="Rectangle: Rounded Corners 103">
            <a:extLst>
              <a:ext uri="{FF2B5EF4-FFF2-40B4-BE49-F238E27FC236}">
                <a16:creationId xmlns:a16="http://schemas.microsoft.com/office/drawing/2014/main" id="{514841E2-F977-418D-821B-3095A58BE6A5}"/>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105" name="Rectangle: Rounded Corners 104">
            <a:extLst>
              <a:ext uri="{FF2B5EF4-FFF2-40B4-BE49-F238E27FC236}">
                <a16:creationId xmlns:a16="http://schemas.microsoft.com/office/drawing/2014/main" id="{0E11907E-9405-4D76-B865-DF9A0ED9ADC1}"/>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6" name="Rectangle: Rounded Corners 105">
            <a:extLst>
              <a:ext uri="{FF2B5EF4-FFF2-40B4-BE49-F238E27FC236}">
                <a16:creationId xmlns:a16="http://schemas.microsoft.com/office/drawing/2014/main" id="{52C431D6-16FF-4E7B-B05A-F71CDFE5C5E9}"/>
              </a:ext>
            </a:extLst>
          </p:cNvPr>
          <p:cNvSpPr/>
          <p:nvPr/>
        </p:nvSpPr>
        <p:spPr>
          <a:xfrm>
            <a:off x="1427876" y="5902386"/>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7" name="Rectangle: Rounded Corners 106">
            <a:extLst>
              <a:ext uri="{FF2B5EF4-FFF2-40B4-BE49-F238E27FC236}">
                <a16:creationId xmlns:a16="http://schemas.microsoft.com/office/drawing/2014/main" id="{77009992-35B0-4092-8748-CD42C31703AB}"/>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08" name="Rectangle: Rounded Corners 107">
            <a:extLst>
              <a:ext uri="{FF2B5EF4-FFF2-40B4-BE49-F238E27FC236}">
                <a16:creationId xmlns:a16="http://schemas.microsoft.com/office/drawing/2014/main" id="{24A59292-7068-4462-BC37-4C6B4D973976}"/>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109" name="Rectangle: Rounded Corners 108">
            <a:hlinkClick r:id="rId5" action="ppaction://hlinksldjump"/>
            <a:extLst>
              <a:ext uri="{FF2B5EF4-FFF2-40B4-BE49-F238E27FC236}">
                <a16:creationId xmlns:a16="http://schemas.microsoft.com/office/drawing/2014/main" id="{3518050C-CD28-41BC-94E0-DA96E3650135}"/>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10" name="Rectangle: Rounded Corners 109">
            <a:extLst>
              <a:ext uri="{FF2B5EF4-FFF2-40B4-BE49-F238E27FC236}">
                <a16:creationId xmlns:a16="http://schemas.microsoft.com/office/drawing/2014/main" id="{707BC25C-9D19-4232-A124-2D715CD3B57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111" name="Rectangle: Rounded Corners 110">
            <a:extLst>
              <a:ext uri="{FF2B5EF4-FFF2-40B4-BE49-F238E27FC236}">
                <a16:creationId xmlns:a16="http://schemas.microsoft.com/office/drawing/2014/main" id="{4AE88AD4-747D-4A93-B8B9-D797DB974452}"/>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112" name="Rectangle: Rounded Corners 111">
            <a:extLst>
              <a:ext uri="{FF2B5EF4-FFF2-40B4-BE49-F238E27FC236}">
                <a16:creationId xmlns:a16="http://schemas.microsoft.com/office/drawing/2014/main" id="{08B4247A-0E6B-49F9-8844-A4812E79723E}"/>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113" name="Rectangle: Rounded Corners 112">
            <a:extLst>
              <a:ext uri="{FF2B5EF4-FFF2-40B4-BE49-F238E27FC236}">
                <a16:creationId xmlns:a16="http://schemas.microsoft.com/office/drawing/2014/main" id="{1FBA9325-0441-4309-9EDA-C005669ACD3D}"/>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114" name="Rectangle: Rounded Corners 113">
            <a:extLst>
              <a:ext uri="{FF2B5EF4-FFF2-40B4-BE49-F238E27FC236}">
                <a16:creationId xmlns:a16="http://schemas.microsoft.com/office/drawing/2014/main" id="{0F348738-B31E-478C-A66B-3AED9BBEC3DB}"/>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5" name="Rectangle: Rounded Corners 114">
            <a:extLst>
              <a:ext uri="{FF2B5EF4-FFF2-40B4-BE49-F238E27FC236}">
                <a16:creationId xmlns:a16="http://schemas.microsoft.com/office/drawing/2014/main" id="{88CAB623-D866-404A-90AF-E7A26A62C35A}"/>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6" name="Rectangle: Rounded Corners 115">
            <a:extLst>
              <a:ext uri="{FF2B5EF4-FFF2-40B4-BE49-F238E27FC236}">
                <a16:creationId xmlns:a16="http://schemas.microsoft.com/office/drawing/2014/main" id="{57C73027-C949-4CB9-86FE-544645AA5396}"/>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7" name="Rectangle: Rounded Corners 116">
            <a:extLst>
              <a:ext uri="{FF2B5EF4-FFF2-40B4-BE49-F238E27FC236}">
                <a16:creationId xmlns:a16="http://schemas.microsoft.com/office/drawing/2014/main" id="{DB69CD46-E578-43F6-8F18-C2370448806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118" name="Rectangle: Rounded Corners 117">
            <a:extLst>
              <a:ext uri="{FF2B5EF4-FFF2-40B4-BE49-F238E27FC236}">
                <a16:creationId xmlns:a16="http://schemas.microsoft.com/office/drawing/2014/main" id="{0CCA106F-7602-49A5-B020-7AF2965F5B25}"/>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9" name="Rectangle: Rounded Corners 118">
            <a:extLst>
              <a:ext uri="{FF2B5EF4-FFF2-40B4-BE49-F238E27FC236}">
                <a16:creationId xmlns:a16="http://schemas.microsoft.com/office/drawing/2014/main" id="{C6F83FC7-2873-4D67-9E36-4568DE82BD4B}"/>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0" name="Rectangle: Rounded Corners 119">
            <a:extLst>
              <a:ext uri="{FF2B5EF4-FFF2-40B4-BE49-F238E27FC236}">
                <a16:creationId xmlns:a16="http://schemas.microsoft.com/office/drawing/2014/main" id="{38E3B5D6-02E7-4347-A822-BD147AA3C819}"/>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1" name="Rectangle: Rounded Corners 120">
            <a:extLst>
              <a:ext uri="{FF2B5EF4-FFF2-40B4-BE49-F238E27FC236}">
                <a16:creationId xmlns:a16="http://schemas.microsoft.com/office/drawing/2014/main" id="{4E1D57AB-E608-47D2-80EE-8B0967D08E9F}"/>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122" name="Rectangle: Rounded Corners 121">
            <a:extLst>
              <a:ext uri="{FF2B5EF4-FFF2-40B4-BE49-F238E27FC236}">
                <a16:creationId xmlns:a16="http://schemas.microsoft.com/office/drawing/2014/main" id="{4913A105-3445-4FA5-BBC0-7FF00E23C05D}"/>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123" name="Rectangle: Rounded Corners 122">
            <a:extLst>
              <a:ext uri="{FF2B5EF4-FFF2-40B4-BE49-F238E27FC236}">
                <a16:creationId xmlns:a16="http://schemas.microsoft.com/office/drawing/2014/main" id="{A627E351-22D9-47AA-BAD0-CAB9D6221138}"/>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124" name="Rectangle: Rounded Corners 123">
            <a:hlinkClick r:id="rId6" action="ppaction://hlinksldjump"/>
            <a:extLst>
              <a:ext uri="{FF2B5EF4-FFF2-40B4-BE49-F238E27FC236}">
                <a16:creationId xmlns:a16="http://schemas.microsoft.com/office/drawing/2014/main" id="{86EEB645-89F8-492A-A079-8DBDD38F840B}"/>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125" name="Rectangle: Rounded Corners 124">
            <a:extLst>
              <a:ext uri="{FF2B5EF4-FFF2-40B4-BE49-F238E27FC236}">
                <a16:creationId xmlns:a16="http://schemas.microsoft.com/office/drawing/2014/main" id="{AB87FF6A-4913-4F5C-B9DC-F337DCE9D1C0}"/>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126" name="Rectangle: Rounded Corners 125">
            <a:extLst>
              <a:ext uri="{FF2B5EF4-FFF2-40B4-BE49-F238E27FC236}">
                <a16:creationId xmlns:a16="http://schemas.microsoft.com/office/drawing/2014/main" id="{8C8179DA-E294-4519-84F6-1D2EB2379CBE}"/>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27" name="Rectangle: Rounded Corners 126">
            <a:extLst>
              <a:ext uri="{FF2B5EF4-FFF2-40B4-BE49-F238E27FC236}">
                <a16:creationId xmlns:a16="http://schemas.microsoft.com/office/drawing/2014/main" id="{239B2DFD-86D6-415A-AE29-BEFC72FEDD6F}"/>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28" name="Rectangle: Rounded Corners 127">
            <a:extLst>
              <a:ext uri="{FF2B5EF4-FFF2-40B4-BE49-F238E27FC236}">
                <a16:creationId xmlns:a16="http://schemas.microsoft.com/office/drawing/2014/main" id="{DB6BBCAB-D3F3-41C3-BB28-DA94AB59D8E6}"/>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29" name="Rectangle: Rounded Corners 128">
            <a:extLst>
              <a:ext uri="{FF2B5EF4-FFF2-40B4-BE49-F238E27FC236}">
                <a16:creationId xmlns:a16="http://schemas.microsoft.com/office/drawing/2014/main" id="{8E6E8B7C-0F74-4FAE-8D07-4A54ABF5C17D}"/>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130" name="Rectangle: Rounded Corners 129">
            <a:extLst>
              <a:ext uri="{FF2B5EF4-FFF2-40B4-BE49-F238E27FC236}">
                <a16:creationId xmlns:a16="http://schemas.microsoft.com/office/drawing/2014/main" id="{5C15F65E-6D68-4C39-8030-EF3F0FF52B88}"/>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31" name="Rectangle: Rounded Corners 130">
            <a:extLst>
              <a:ext uri="{FF2B5EF4-FFF2-40B4-BE49-F238E27FC236}">
                <a16:creationId xmlns:a16="http://schemas.microsoft.com/office/drawing/2014/main" id="{B5E580D1-73CA-4735-8A9E-199796A2B593}"/>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32" name="Rectangle: Rounded Corners 131">
            <a:extLst>
              <a:ext uri="{FF2B5EF4-FFF2-40B4-BE49-F238E27FC236}">
                <a16:creationId xmlns:a16="http://schemas.microsoft.com/office/drawing/2014/main" id="{F161D553-44AD-4A28-8337-EA5D9352238E}"/>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3" name="Rectangle: Rounded Corners 12">
            <a:hlinkClick r:id="rId3" action="ppaction://hlinksldjump"/>
            <a:extLst>
              <a:ext uri="{FF2B5EF4-FFF2-40B4-BE49-F238E27FC236}">
                <a16:creationId xmlns:a16="http://schemas.microsoft.com/office/drawing/2014/main" id="{4146BC14-ACD8-AA27-0CA4-F502286625BB}"/>
              </a:ext>
            </a:extLst>
          </p:cNvPr>
          <p:cNvSpPr/>
          <p:nvPr/>
        </p:nvSpPr>
        <p:spPr>
          <a:xfrm>
            <a:off x="10527970" y="5477139"/>
            <a:ext cx="1061959" cy="3720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bg1"/>
                </a:solidFill>
              </a:rPr>
              <a:t>Apply</a:t>
            </a:r>
          </a:p>
        </p:txBody>
      </p:sp>
      <p:sp>
        <p:nvSpPr>
          <p:cNvPr id="22" name="Rectangle: Rounded Corners 21">
            <a:extLst>
              <a:ext uri="{FF2B5EF4-FFF2-40B4-BE49-F238E27FC236}">
                <a16:creationId xmlns:a16="http://schemas.microsoft.com/office/drawing/2014/main" id="{3302A863-BC39-15B8-0E39-8EFB460B8EB8}"/>
              </a:ext>
            </a:extLst>
          </p:cNvPr>
          <p:cNvSpPr/>
          <p:nvPr/>
        </p:nvSpPr>
        <p:spPr>
          <a:xfrm>
            <a:off x="7984598" y="3485846"/>
            <a:ext cx="2913688" cy="1578635"/>
          </a:xfrm>
          <a:prstGeom prst="roundRect">
            <a:avLst>
              <a:gd name="adj" fmla="val 8904"/>
            </a:avLst>
          </a:prstGeom>
        </p:spPr>
        <p:style>
          <a:lnRef idx="1">
            <a:schemeClr val="accent4"/>
          </a:lnRef>
          <a:fillRef idx="2">
            <a:schemeClr val="accent4"/>
          </a:fillRef>
          <a:effectRef idx="1">
            <a:schemeClr val="accent4"/>
          </a:effectRef>
          <a:fontRef idx="minor">
            <a:schemeClr val="dk1"/>
          </a:fontRef>
        </p:style>
        <p:txBody>
          <a:bodyPr rtlCol="0" anchor="ctr"/>
          <a:lstStyle/>
          <a:p>
            <a:endParaRPr lang="en-US" sz="1500"/>
          </a:p>
          <a:p>
            <a:r>
              <a:rPr lang="en-US" sz="1500"/>
              <a:t>If 	                  :     </a:t>
            </a:r>
          </a:p>
          <a:p>
            <a:endParaRPr lang="en-US" sz="1500"/>
          </a:p>
          <a:p>
            <a:endParaRPr lang="en-US" sz="600"/>
          </a:p>
          <a:p>
            <a:endParaRPr lang="en-US" sz="600"/>
          </a:p>
          <a:p>
            <a:endParaRPr lang="en-US" sz="600"/>
          </a:p>
          <a:p>
            <a:endParaRPr lang="en-US" sz="600"/>
          </a:p>
          <a:p>
            <a:r>
              <a:rPr lang="en-US" sz="1500"/>
              <a:t>else if  	    	  :</a:t>
            </a:r>
          </a:p>
          <a:p>
            <a:endParaRPr lang="en-US" sz="1500"/>
          </a:p>
          <a:p>
            <a:endParaRPr lang="en-US" sz="1500"/>
          </a:p>
          <a:p>
            <a:endParaRPr lang="en-US" sz="1500"/>
          </a:p>
        </p:txBody>
      </p:sp>
      <p:sp>
        <p:nvSpPr>
          <p:cNvPr id="27" name="Rectangle: Rounded Corners 26">
            <a:extLst>
              <a:ext uri="{FF2B5EF4-FFF2-40B4-BE49-F238E27FC236}">
                <a16:creationId xmlns:a16="http://schemas.microsoft.com/office/drawing/2014/main" id="{B07F5EBC-853E-3266-720C-6ED3DA1F2167}"/>
              </a:ext>
            </a:extLst>
          </p:cNvPr>
          <p:cNvSpPr/>
          <p:nvPr/>
        </p:nvSpPr>
        <p:spPr>
          <a:xfrm>
            <a:off x="8092665" y="3864766"/>
            <a:ext cx="2674021" cy="338616"/>
          </a:xfrm>
          <a:prstGeom prst="roundRect">
            <a:avLst>
              <a:gd name="adj" fmla="val 8904"/>
            </a:avLst>
          </a:prstGeom>
          <a:solidFill>
            <a:schemeClr val="accent2">
              <a:lumMod val="60000"/>
              <a:lumOff val="40000"/>
            </a:schemeClr>
          </a:solidFill>
        </p:spPr>
        <p:style>
          <a:lnRef idx="1">
            <a:schemeClr val="accent4"/>
          </a:lnRef>
          <a:fillRef idx="2">
            <a:schemeClr val="accent4"/>
          </a:fillRef>
          <a:effectRef idx="1">
            <a:schemeClr val="accent4"/>
          </a:effectRef>
          <a:fontRef idx="minor">
            <a:schemeClr val="dk1"/>
          </a:fontRef>
        </p:style>
        <p:txBody>
          <a:bodyPr rtlCol="0" anchor="ctr"/>
          <a:lstStyle/>
          <a:p>
            <a:r>
              <a:rPr lang="en-US" sz="1500"/>
              <a:t>Assign 	        =</a:t>
            </a:r>
          </a:p>
        </p:txBody>
      </p:sp>
      <p:sp>
        <p:nvSpPr>
          <p:cNvPr id="28" name="Rectangle: Rounded Corners 27">
            <a:extLst>
              <a:ext uri="{FF2B5EF4-FFF2-40B4-BE49-F238E27FC236}">
                <a16:creationId xmlns:a16="http://schemas.microsoft.com/office/drawing/2014/main" id="{43D051B9-2C32-1327-6C82-D0C2F4CE46BB}"/>
              </a:ext>
            </a:extLst>
          </p:cNvPr>
          <p:cNvSpPr/>
          <p:nvPr/>
        </p:nvSpPr>
        <p:spPr>
          <a:xfrm>
            <a:off x="8827404" y="3935380"/>
            <a:ext cx="552367" cy="208490"/>
          </a:xfrm>
          <a:prstGeom prst="roundRect">
            <a:avLst/>
          </a:prstGeom>
          <a:ln>
            <a:noFill/>
          </a:ln>
        </p:spPr>
        <p:style>
          <a:lnRef idx="3">
            <a:schemeClr val="lt1"/>
          </a:lnRef>
          <a:fillRef idx="1">
            <a:schemeClr val="accent6"/>
          </a:fillRef>
          <a:effectRef idx="1">
            <a:schemeClr val="accent6"/>
          </a:effectRef>
          <a:fontRef idx="minor">
            <a:schemeClr val="lt1"/>
          </a:fontRef>
        </p:style>
        <p:txBody>
          <a:bodyPr rtlCol="0" anchor="ctr"/>
          <a:lstStyle/>
          <a:p>
            <a:pPr algn="ctr"/>
            <a:r>
              <a:rPr lang="en-IN" sz="1500" err="1"/>
              <a:t>pos</a:t>
            </a:r>
            <a:endParaRPr lang="en-IN" sz="1500"/>
          </a:p>
        </p:txBody>
      </p:sp>
      <p:sp>
        <p:nvSpPr>
          <p:cNvPr id="29" name="Rectangle: Rounded Corners 28">
            <a:extLst>
              <a:ext uri="{FF2B5EF4-FFF2-40B4-BE49-F238E27FC236}">
                <a16:creationId xmlns:a16="http://schemas.microsoft.com/office/drawing/2014/main" id="{49C55704-65B3-F0A6-EA86-AE5C0CF647D1}"/>
              </a:ext>
            </a:extLst>
          </p:cNvPr>
          <p:cNvSpPr/>
          <p:nvPr/>
        </p:nvSpPr>
        <p:spPr>
          <a:xfrm>
            <a:off x="9635852" y="3916362"/>
            <a:ext cx="858156" cy="24588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err="1"/>
              <a:t>pos</a:t>
            </a:r>
            <a:r>
              <a:rPr lang="en-IN" sz="1500"/>
              <a:t> - 1</a:t>
            </a:r>
          </a:p>
        </p:txBody>
      </p:sp>
      <p:sp>
        <p:nvSpPr>
          <p:cNvPr id="30" name="Rectangle: Rounded Corners 29">
            <a:extLst>
              <a:ext uri="{FF2B5EF4-FFF2-40B4-BE49-F238E27FC236}">
                <a16:creationId xmlns:a16="http://schemas.microsoft.com/office/drawing/2014/main" id="{9D593A17-79B2-4823-E74F-286ACEFC10F3}"/>
              </a:ext>
            </a:extLst>
          </p:cNvPr>
          <p:cNvSpPr/>
          <p:nvPr/>
        </p:nvSpPr>
        <p:spPr>
          <a:xfrm>
            <a:off x="7873992" y="1893128"/>
            <a:ext cx="3208274" cy="3720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Arguments:    </a:t>
            </a:r>
            <a:endParaRPr lang="en-IN" sz="1500" i="1"/>
          </a:p>
        </p:txBody>
      </p:sp>
      <p:sp>
        <p:nvSpPr>
          <p:cNvPr id="32" name="Rectangle: Rounded Corners 31">
            <a:extLst>
              <a:ext uri="{FF2B5EF4-FFF2-40B4-BE49-F238E27FC236}">
                <a16:creationId xmlns:a16="http://schemas.microsoft.com/office/drawing/2014/main" id="{8348D009-7F67-D579-9104-3E6D1CC3781B}"/>
              </a:ext>
            </a:extLst>
          </p:cNvPr>
          <p:cNvSpPr/>
          <p:nvPr/>
        </p:nvSpPr>
        <p:spPr>
          <a:xfrm>
            <a:off x="9350686" y="1970080"/>
            <a:ext cx="1548848" cy="231546"/>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err="1"/>
              <a:t>dir</a:t>
            </a:r>
            <a:endParaRPr lang="en-IN" sz="1500"/>
          </a:p>
        </p:txBody>
      </p:sp>
      <p:sp>
        <p:nvSpPr>
          <p:cNvPr id="33" name="Rectangle: Rounded Corners 32">
            <a:extLst>
              <a:ext uri="{FF2B5EF4-FFF2-40B4-BE49-F238E27FC236}">
                <a16:creationId xmlns:a16="http://schemas.microsoft.com/office/drawing/2014/main" id="{AAFBACE1-E91C-FA61-08D2-D9BEBD61CCE5}"/>
              </a:ext>
            </a:extLst>
          </p:cNvPr>
          <p:cNvSpPr/>
          <p:nvPr/>
        </p:nvSpPr>
        <p:spPr>
          <a:xfrm>
            <a:off x="7888019" y="2337021"/>
            <a:ext cx="3208274" cy="37208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Return:    </a:t>
            </a:r>
            <a:endParaRPr lang="en-IN" sz="1500" i="1"/>
          </a:p>
        </p:txBody>
      </p:sp>
      <p:sp>
        <p:nvSpPr>
          <p:cNvPr id="34" name="Rectangle: Rounded Corners 33">
            <a:extLst>
              <a:ext uri="{FF2B5EF4-FFF2-40B4-BE49-F238E27FC236}">
                <a16:creationId xmlns:a16="http://schemas.microsoft.com/office/drawing/2014/main" id="{5E8C661D-91DF-4464-EF0D-2E483297DAA1}"/>
              </a:ext>
            </a:extLst>
          </p:cNvPr>
          <p:cNvSpPr/>
          <p:nvPr/>
        </p:nvSpPr>
        <p:spPr>
          <a:xfrm>
            <a:off x="9349438" y="2410873"/>
            <a:ext cx="1548848" cy="231546"/>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a:t>void</a:t>
            </a:r>
          </a:p>
        </p:txBody>
      </p:sp>
      <p:sp>
        <p:nvSpPr>
          <p:cNvPr id="12" name="Rectangle: Rounded Corners 11">
            <a:extLst>
              <a:ext uri="{FF2B5EF4-FFF2-40B4-BE49-F238E27FC236}">
                <a16:creationId xmlns:a16="http://schemas.microsoft.com/office/drawing/2014/main" id="{1CC1062A-A896-D278-A926-51C9B67173A6}"/>
              </a:ext>
            </a:extLst>
          </p:cNvPr>
          <p:cNvSpPr/>
          <p:nvPr/>
        </p:nvSpPr>
        <p:spPr>
          <a:xfrm>
            <a:off x="8330691" y="3535753"/>
            <a:ext cx="1361350" cy="25604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500"/>
              <a:t>                == </a:t>
            </a:r>
            <a:endParaRPr lang="en-IN" sz="1500"/>
          </a:p>
        </p:txBody>
      </p:sp>
      <p:sp>
        <p:nvSpPr>
          <p:cNvPr id="14" name="Rectangle: Rounded Corners 13">
            <a:extLst>
              <a:ext uri="{FF2B5EF4-FFF2-40B4-BE49-F238E27FC236}">
                <a16:creationId xmlns:a16="http://schemas.microsoft.com/office/drawing/2014/main" id="{E8FB4BC5-C21D-7F78-4AA9-38B28E231243}"/>
              </a:ext>
            </a:extLst>
          </p:cNvPr>
          <p:cNvSpPr/>
          <p:nvPr/>
        </p:nvSpPr>
        <p:spPr>
          <a:xfrm>
            <a:off x="8428064" y="3559347"/>
            <a:ext cx="617510" cy="216724"/>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err="1"/>
              <a:t>dir</a:t>
            </a:r>
            <a:endParaRPr lang="en-IN" sz="1500"/>
          </a:p>
        </p:txBody>
      </p:sp>
      <p:sp>
        <p:nvSpPr>
          <p:cNvPr id="16" name="Rectangle: Rounded Corners 15">
            <a:extLst>
              <a:ext uri="{FF2B5EF4-FFF2-40B4-BE49-F238E27FC236}">
                <a16:creationId xmlns:a16="http://schemas.microsoft.com/office/drawing/2014/main" id="{BEEA584E-D950-D831-E24B-264AA05B5AB5}"/>
              </a:ext>
            </a:extLst>
          </p:cNvPr>
          <p:cNvSpPr/>
          <p:nvPr/>
        </p:nvSpPr>
        <p:spPr>
          <a:xfrm>
            <a:off x="9405754" y="3557890"/>
            <a:ext cx="220915" cy="216724"/>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&lt;</a:t>
            </a:r>
            <a:endParaRPr lang="en-IN" sz="1500"/>
          </a:p>
        </p:txBody>
      </p:sp>
      <p:sp>
        <p:nvSpPr>
          <p:cNvPr id="20" name="Rectangle: Rounded Corners 19">
            <a:extLst>
              <a:ext uri="{FF2B5EF4-FFF2-40B4-BE49-F238E27FC236}">
                <a16:creationId xmlns:a16="http://schemas.microsoft.com/office/drawing/2014/main" id="{865F8910-5292-7B43-98B8-13D0A96664D2}"/>
              </a:ext>
            </a:extLst>
          </p:cNvPr>
          <p:cNvSpPr/>
          <p:nvPr/>
        </p:nvSpPr>
        <p:spPr>
          <a:xfrm>
            <a:off x="8092665" y="4648999"/>
            <a:ext cx="2674021" cy="338616"/>
          </a:xfrm>
          <a:prstGeom prst="roundRect">
            <a:avLst>
              <a:gd name="adj" fmla="val 8904"/>
            </a:avLst>
          </a:prstGeom>
          <a:solidFill>
            <a:schemeClr val="accent2">
              <a:lumMod val="60000"/>
              <a:lumOff val="40000"/>
            </a:schemeClr>
          </a:solidFill>
        </p:spPr>
        <p:style>
          <a:lnRef idx="1">
            <a:schemeClr val="accent4"/>
          </a:lnRef>
          <a:fillRef idx="2">
            <a:schemeClr val="accent4"/>
          </a:fillRef>
          <a:effectRef idx="1">
            <a:schemeClr val="accent4"/>
          </a:effectRef>
          <a:fontRef idx="minor">
            <a:schemeClr val="dk1"/>
          </a:fontRef>
        </p:style>
        <p:txBody>
          <a:bodyPr rtlCol="0" anchor="ctr"/>
          <a:lstStyle/>
          <a:p>
            <a:r>
              <a:rPr lang="en-US" sz="1500"/>
              <a:t>Assign 	        =</a:t>
            </a:r>
          </a:p>
        </p:txBody>
      </p:sp>
      <p:sp>
        <p:nvSpPr>
          <p:cNvPr id="26" name="Rectangle: Rounded Corners 25">
            <a:extLst>
              <a:ext uri="{FF2B5EF4-FFF2-40B4-BE49-F238E27FC236}">
                <a16:creationId xmlns:a16="http://schemas.microsoft.com/office/drawing/2014/main" id="{4ACABE80-5903-960A-ED5B-293B35D88235}"/>
              </a:ext>
            </a:extLst>
          </p:cNvPr>
          <p:cNvSpPr/>
          <p:nvPr/>
        </p:nvSpPr>
        <p:spPr>
          <a:xfrm>
            <a:off x="8827404" y="4720770"/>
            <a:ext cx="552367" cy="208490"/>
          </a:xfrm>
          <a:prstGeom prst="roundRect">
            <a:avLst/>
          </a:prstGeom>
          <a:ln>
            <a:noFill/>
          </a:ln>
        </p:spPr>
        <p:style>
          <a:lnRef idx="3">
            <a:schemeClr val="lt1"/>
          </a:lnRef>
          <a:fillRef idx="1">
            <a:schemeClr val="accent6"/>
          </a:fillRef>
          <a:effectRef idx="1">
            <a:schemeClr val="accent6"/>
          </a:effectRef>
          <a:fontRef idx="minor">
            <a:schemeClr val="lt1"/>
          </a:fontRef>
        </p:style>
        <p:txBody>
          <a:bodyPr rtlCol="0" anchor="ctr"/>
          <a:lstStyle/>
          <a:p>
            <a:pPr algn="ctr"/>
            <a:r>
              <a:rPr lang="en-IN" sz="1500" err="1"/>
              <a:t>pos</a:t>
            </a:r>
            <a:endParaRPr lang="en-IN" sz="1500"/>
          </a:p>
        </p:txBody>
      </p:sp>
      <p:sp>
        <p:nvSpPr>
          <p:cNvPr id="35" name="Rectangle: Rounded Corners 34">
            <a:extLst>
              <a:ext uri="{FF2B5EF4-FFF2-40B4-BE49-F238E27FC236}">
                <a16:creationId xmlns:a16="http://schemas.microsoft.com/office/drawing/2014/main" id="{24DB1F1B-9A6C-B077-DA21-50929AF351D8}"/>
              </a:ext>
            </a:extLst>
          </p:cNvPr>
          <p:cNvSpPr/>
          <p:nvPr/>
        </p:nvSpPr>
        <p:spPr>
          <a:xfrm>
            <a:off x="9635852" y="4701752"/>
            <a:ext cx="858156" cy="24588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err="1"/>
              <a:t>pos</a:t>
            </a:r>
            <a:r>
              <a:rPr lang="en-IN" sz="1500"/>
              <a:t> + 1</a:t>
            </a:r>
          </a:p>
        </p:txBody>
      </p:sp>
      <p:sp>
        <p:nvSpPr>
          <p:cNvPr id="37" name="Rectangle: Rounded Corners 36">
            <a:extLst>
              <a:ext uri="{FF2B5EF4-FFF2-40B4-BE49-F238E27FC236}">
                <a16:creationId xmlns:a16="http://schemas.microsoft.com/office/drawing/2014/main" id="{E3F9AC6D-34A6-41AA-73B8-9F6BEE82DB3C}"/>
              </a:ext>
            </a:extLst>
          </p:cNvPr>
          <p:cNvSpPr/>
          <p:nvPr/>
        </p:nvSpPr>
        <p:spPr>
          <a:xfrm>
            <a:off x="8625563" y="4324699"/>
            <a:ext cx="1358293" cy="26594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500"/>
              <a:t>                == </a:t>
            </a:r>
            <a:endParaRPr lang="en-IN" sz="1500"/>
          </a:p>
        </p:txBody>
      </p:sp>
      <p:sp>
        <p:nvSpPr>
          <p:cNvPr id="38" name="Rectangle: Rounded Corners 37">
            <a:extLst>
              <a:ext uri="{FF2B5EF4-FFF2-40B4-BE49-F238E27FC236}">
                <a16:creationId xmlns:a16="http://schemas.microsoft.com/office/drawing/2014/main" id="{F0D73E63-E9CE-F71F-5E1E-E4C74B4A9AB8}"/>
              </a:ext>
            </a:extLst>
          </p:cNvPr>
          <p:cNvSpPr/>
          <p:nvPr/>
        </p:nvSpPr>
        <p:spPr>
          <a:xfrm>
            <a:off x="8722937" y="4348293"/>
            <a:ext cx="558562" cy="23764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500" err="1"/>
              <a:t>dir</a:t>
            </a:r>
            <a:endParaRPr lang="en-IN" sz="1500"/>
          </a:p>
        </p:txBody>
      </p:sp>
      <p:sp>
        <p:nvSpPr>
          <p:cNvPr id="39" name="Rectangle: Rounded Corners 38">
            <a:extLst>
              <a:ext uri="{FF2B5EF4-FFF2-40B4-BE49-F238E27FC236}">
                <a16:creationId xmlns:a16="http://schemas.microsoft.com/office/drawing/2014/main" id="{C25AD6FD-0C66-C447-6F6D-F13989E69AC1}"/>
              </a:ext>
            </a:extLst>
          </p:cNvPr>
          <p:cNvSpPr/>
          <p:nvPr/>
        </p:nvSpPr>
        <p:spPr>
          <a:xfrm>
            <a:off x="9700628" y="4346836"/>
            <a:ext cx="199826" cy="237640"/>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&lt;</a:t>
            </a:r>
            <a:endParaRPr lang="en-IN" sz="1500"/>
          </a:p>
        </p:txBody>
      </p:sp>
    </p:spTree>
    <p:extLst>
      <p:ext uri="{BB962C8B-B14F-4D97-AF65-F5344CB8AC3E}">
        <p14:creationId xmlns:p14="http://schemas.microsoft.com/office/powerpoint/2010/main" val="29527845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4" name="Star: 5 Points 3">
            <a:extLst>
              <a:ext uri="{FF2B5EF4-FFF2-40B4-BE49-F238E27FC236}">
                <a16:creationId xmlns:a16="http://schemas.microsoft.com/office/drawing/2014/main" id="{7A1E5557-D4D6-4B8B-B98A-64FA84890924}"/>
              </a:ext>
            </a:extLst>
          </p:cNvPr>
          <p:cNvSpPr/>
          <p:nvPr/>
        </p:nvSpPr>
        <p:spPr>
          <a:xfrm>
            <a:off x="1451295" y="788565"/>
            <a:ext cx="377505" cy="327171"/>
          </a:xfrm>
          <a:prstGeom prst="star5">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 name="Star: 5 Points 4">
            <a:extLst>
              <a:ext uri="{FF2B5EF4-FFF2-40B4-BE49-F238E27FC236}">
                <a16:creationId xmlns:a16="http://schemas.microsoft.com/office/drawing/2014/main" id="{2F3FA818-0D41-429C-BAD5-4A7D5C7C74E3}"/>
              </a:ext>
            </a:extLst>
          </p:cNvPr>
          <p:cNvSpPr/>
          <p:nvPr/>
        </p:nvSpPr>
        <p:spPr>
          <a:xfrm>
            <a:off x="3373772" y="1834392"/>
            <a:ext cx="377505" cy="327171"/>
          </a:xfrm>
          <a:prstGeom prst="star5">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6" name="Star: 5 Points 5">
            <a:extLst>
              <a:ext uri="{FF2B5EF4-FFF2-40B4-BE49-F238E27FC236}">
                <a16:creationId xmlns:a16="http://schemas.microsoft.com/office/drawing/2014/main" id="{EF57459C-E685-491B-9D4D-D648C76B7B83}"/>
              </a:ext>
            </a:extLst>
          </p:cNvPr>
          <p:cNvSpPr/>
          <p:nvPr/>
        </p:nvSpPr>
        <p:spPr>
          <a:xfrm>
            <a:off x="5718495" y="160788"/>
            <a:ext cx="377505" cy="327171"/>
          </a:xfrm>
          <a:prstGeom prst="star5">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Star: 5 Points 6">
            <a:extLst>
              <a:ext uri="{FF2B5EF4-FFF2-40B4-BE49-F238E27FC236}">
                <a16:creationId xmlns:a16="http://schemas.microsoft.com/office/drawing/2014/main" id="{BB67AECE-03FE-4A2A-A373-32690FAB4D5A}"/>
              </a:ext>
            </a:extLst>
          </p:cNvPr>
          <p:cNvSpPr/>
          <p:nvPr/>
        </p:nvSpPr>
        <p:spPr>
          <a:xfrm>
            <a:off x="7694101" y="1507221"/>
            <a:ext cx="377505" cy="327171"/>
          </a:xfrm>
          <a:prstGeom prst="star5">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Arrow: Pentagon 9">
            <a:extLst>
              <a:ext uri="{FF2B5EF4-FFF2-40B4-BE49-F238E27FC236}">
                <a16:creationId xmlns:a16="http://schemas.microsoft.com/office/drawing/2014/main" id="{C4F419B6-8BDD-46D6-BAE8-FF87F4054F4A}"/>
              </a:ext>
            </a:extLst>
          </p:cNvPr>
          <p:cNvSpPr/>
          <p:nvPr/>
        </p:nvSpPr>
        <p:spPr>
          <a:xfrm rot="16200000">
            <a:off x="7476690" y="6059394"/>
            <a:ext cx="762000" cy="327171"/>
          </a:xfrm>
          <a:prstGeom prst="homePlate">
            <a:avLst>
              <a:gd name="adj" fmla="val 80769"/>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Flowchart: Manual Operation 10">
            <a:extLst>
              <a:ext uri="{FF2B5EF4-FFF2-40B4-BE49-F238E27FC236}">
                <a16:creationId xmlns:a16="http://schemas.microsoft.com/office/drawing/2014/main" id="{0E944801-019C-4D66-8A46-36972F011827}"/>
              </a:ext>
            </a:extLst>
          </p:cNvPr>
          <p:cNvSpPr/>
          <p:nvPr/>
        </p:nvSpPr>
        <p:spPr>
          <a:xfrm rot="10800000">
            <a:off x="7576659" y="6603980"/>
            <a:ext cx="562062" cy="151700"/>
          </a:xfrm>
          <a:prstGeom prst="flowChartManualOperation">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Lightning Bolt 11">
            <a:extLst>
              <a:ext uri="{FF2B5EF4-FFF2-40B4-BE49-F238E27FC236}">
                <a16:creationId xmlns:a16="http://schemas.microsoft.com/office/drawing/2014/main" id="{32522913-4251-45A8-AC15-2A3945A2AB20}"/>
              </a:ext>
            </a:extLst>
          </p:cNvPr>
          <p:cNvSpPr/>
          <p:nvPr/>
        </p:nvSpPr>
        <p:spPr>
          <a:xfrm rot="12693095">
            <a:off x="7710532" y="5534380"/>
            <a:ext cx="344639" cy="512880"/>
          </a:xfrm>
          <a:prstGeom prst="lightningBolt">
            <a:avLst/>
          </a:prstGeom>
          <a:solidFill>
            <a:srgbClr val="F2A31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4" name="Straight Connector 13">
            <a:extLst>
              <a:ext uri="{FF2B5EF4-FFF2-40B4-BE49-F238E27FC236}">
                <a16:creationId xmlns:a16="http://schemas.microsoft.com/office/drawing/2014/main" id="{7B56878B-AD65-4164-AB78-B4D31DE55D45}"/>
              </a:ext>
            </a:extLst>
          </p:cNvPr>
          <p:cNvCxnSpPr>
            <a:cxnSpLocks/>
          </p:cNvCxnSpPr>
          <p:nvPr/>
        </p:nvCxnSpPr>
        <p:spPr>
          <a:xfrm>
            <a:off x="0" y="0"/>
            <a:ext cx="12192000" cy="0"/>
          </a:xfrm>
          <a:prstGeom prst="line">
            <a:avLst/>
          </a:prstGeom>
        </p:spPr>
        <p:style>
          <a:lnRef idx="3">
            <a:schemeClr val="dk1"/>
          </a:lnRef>
          <a:fillRef idx="0">
            <a:schemeClr val="dk1"/>
          </a:fillRef>
          <a:effectRef idx="2">
            <a:schemeClr val="dk1"/>
          </a:effectRef>
          <a:fontRef idx="minor">
            <a:schemeClr val="tx1"/>
          </a:fontRef>
        </p:style>
      </p:cxnSp>
      <p:cxnSp>
        <p:nvCxnSpPr>
          <p:cNvPr id="16" name="Straight Connector 15">
            <a:extLst>
              <a:ext uri="{FF2B5EF4-FFF2-40B4-BE49-F238E27FC236}">
                <a16:creationId xmlns:a16="http://schemas.microsoft.com/office/drawing/2014/main" id="{08580A42-F1A7-4FD2-A204-E6E6EDA7190B}"/>
              </a:ext>
            </a:extLst>
          </p:cNvPr>
          <p:cNvCxnSpPr>
            <a:cxnSpLocks/>
          </p:cNvCxnSpPr>
          <p:nvPr/>
        </p:nvCxnSpPr>
        <p:spPr>
          <a:xfrm>
            <a:off x="0" y="6858000"/>
            <a:ext cx="12192000" cy="0"/>
          </a:xfrm>
          <a:prstGeom prst="line">
            <a:avLst/>
          </a:prstGeom>
        </p:spPr>
        <p:style>
          <a:lnRef idx="3">
            <a:schemeClr val="dk1"/>
          </a:lnRef>
          <a:fillRef idx="0">
            <a:schemeClr val="dk1"/>
          </a:fillRef>
          <a:effectRef idx="2">
            <a:schemeClr val="dk1"/>
          </a:effectRef>
          <a:fontRef idx="minor">
            <a:schemeClr val="tx1"/>
          </a:fontRef>
        </p:style>
      </p:cxnSp>
      <p:cxnSp>
        <p:nvCxnSpPr>
          <p:cNvPr id="18" name="Straight Connector 17">
            <a:extLst>
              <a:ext uri="{FF2B5EF4-FFF2-40B4-BE49-F238E27FC236}">
                <a16:creationId xmlns:a16="http://schemas.microsoft.com/office/drawing/2014/main" id="{5CA1A2E3-E536-4246-8B04-A0CB0E5515DF}"/>
              </a:ext>
            </a:extLst>
          </p:cNvPr>
          <p:cNvCxnSpPr>
            <a:cxnSpLocks/>
          </p:cNvCxnSpPr>
          <p:nvPr/>
        </p:nvCxnSpPr>
        <p:spPr>
          <a:xfrm>
            <a:off x="0" y="0"/>
            <a:ext cx="0" cy="6858000"/>
          </a:xfrm>
          <a:prstGeom prst="line">
            <a:avLst/>
          </a:prstGeom>
        </p:spPr>
        <p:style>
          <a:lnRef idx="3">
            <a:schemeClr val="dk1"/>
          </a:lnRef>
          <a:fillRef idx="0">
            <a:schemeClr val="dk1"/>
          </a:fillRef>
          <a:effectRef idx="2">
            <a:schemeClr val="dk1"/>
          </a:effectRef>
          <a:fontRef idx="minor">
            <a:schemeClr val="tx1"/>
          </a:fontRef>
        </p:style>
      </p:cxnSp>
      <p:cxnSp>
        <p:nvCxnSpPr>
          <p:cNvPr id="20" name="Straight Connector 19">
            <a:extLst>
              <a:ext uri="{FF2B5EF4-FFF2-40B4-BE49-F238E27FC236}">
                <a16:creationId xmlns:a16="http://schemas.microsoft.com/office/drawing/2014/main" id="{4DFE5C6C-3BF2-414A-B961-36D37A4AEB7E}"/>
              </a:ext>
            </a:extLst>
          </p:cNvPr>
          <p:cNvCxnSpPr>
            <a:cxnSpLocks/>
          </p:cNvCxnSpPr>
          <p:nvPr/>
        </p:nvCxnSpPr>
        <p:spPr>
          <a:xfrm>
            <a:off x="12192000"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21" name="Rectangle 20">
            <a:extLst>
              <a:ext uri="{FF2B5EF4-FFF2-40B4-BE49-F238E27FC236}">
                <a16:creationId xmlns:a16="http://schemas.microsoft.com/office/drawing/2014/main" id="{696038E7-8798-4133-B9D9-A4121E5698AA}"/>
              </a:ext>
            </a:extLst>
          </p:cNvPr>
          <p:cNvSpPr/>
          <p:nvPr/>
        </p:nvSpPr>
        <p:spPr>
          <a:xfrm>
            <a:off x="10344727" y="0"/>
            <a:ext cx="1847273" cy="10344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Score:	3</a:t>
            </a:r>
          </a:p>
          <a:p>
            <a:pPr algn="ctr"/>
            <a:r>
              <a:rPr lang="en-US"/>
              <a:t>Ammo:	24</a:t>
            </a:r>
          </a:p>
          <a:p>
            <a:pPr algn="ctr"/>
            <a:r>
              <a:rPr lang="en-US"/>
              <a:t>Time: 01:18</a:t>
            </a:r>
            <a:endParaRPr lang="en-IN"/>
          </a:p>
        </p:txBody>
      </p:sp>
      <p:sp>
        <p:nvSpPr>
          <p:cNvPr id="22" name="Rectangle 21">
            <a:extLst>
              <a:ext uri="{FF2B5EF4-FFF2-40B4-BE49-F238E27FC236}">
                <a16:creationId xmlns:a16="http://schemas.microsoft.com/office/drawing/2014/main" id="{3DA9365E-F7A1-4F3B-A03C-A46BC1860988}"/>
              </a:ext>
            </a:extLst>
          </p:cNvPr>
          <p:cNvSpPr/>
          <p:nvPr/>
        </p:nvSpPr>
        <p:spPr>
          <a:xfrm>
            <a:off x="10344728" y="-1"/>
            <a:ext cx="1847273" cy="10344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Score:	3</a:t>
            </a:r>
          </a:p>
          <a:p>
            <a:pPr algn="ctr"/>
            <a:r>
              <a:rPr lang="en-US"/>
              <a:t>Ammo:	23</a:t>
            </a:r>
          </a:p>
          <a:p>
            <a:pPr algn="ctr"/>
            <a:r>
              <a:rPr lang="en-US"/>
              <a:t>Time: 01:17</a:t>
            </a:r>
            <a:endParaRPr lang="en-IN"/>
          </a:p>
        </p:txBody>
      </p:sp>
      <p:sp>
        <p:nvSpPr>
          <p:cNvPr id="2" name="Rectangle 1">
            <a:extLst>
              <a:ext uri="{FF2B5EF4-FFF2-40B4-BE49-F238E27FC236}">
                <a16:creationId xmlns:a16="http://schemas.microsoft.com/office/drawing/2014/main" id="{B69AC1EC-4EA8-2751-395A-B79A2DBE8FC7}"/>
              </a:ext>
            </a:extLst>
          </p:cNvPr>
          <p:cNvSpPr/>
          <p:nvPr/>
        </p:nvSpPr>
        <p:spPr>
          <a:xfrm>
            <a:off x="10344727" y="0"/>
            <a:ext cx="1847273" cy="10344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Score:	4</a:t>
            </a:r>
          </a:p>
          <a:p>
            <a:pPr algn="ctr"/>
            <a:r>
              <a:rPr lang="en-US"/>
              <a:t>Ammo:	23</a:t>
            </a:r>
          </a:p>
          <a:p>
            <a:pPr algn="ctr"/>
            <a:r>
              <a:rPr lang="en-US"/>
              <a:t>Time: 01:17</a:t>
            </a:r>
            <a:endParaRPr lang="en-IN"/>
          </a:p>
        </p:txBody>
      </p:sp>
    </p:spTree>
    <p:extLst>
      <p:ext uri="{BB962C8B-B14F-4D97-AF65-F5344CB8AC3E}">
        <p14:creationId xmlns:p14="http://schemas.microsoft.com/office/powerpoint/2010/main" val="1065861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4.375E-6 1.48148E-6 L -0.00104 0.2993 " pathEditMode="relative" rAng="0" ptsTypes="AA">
                                      <p:cBhvr>
                                        <p:cTn id="6" dur="2000" fill="hold"/>
                                        <p:tgtEl>
                                          <p:spTgt spid="7"/>
                                        </p:tgtEl>
                                        <p:attrNameLst>
                                          <p:attrName>ppt_x</p:attrName>
                                          <p:attrName>ppt_y</p:attrName>
                                        </p:attrNameLst>
                                      </p:cBhvr>
                                      <p:rCtr x="-52" y="14954"/>
                                    </p:animMotion>
                                  </p:childTnLst>
                                </p:cTn>
                              </p:par>
                              <p:par>
                                <p:cTn id="7" presetID="42" presetClass="path" presetSubtype="0" accel="50000" decel="50000" fill="hold" grpId="0" nodeType="withEffect">
                                  <p:stCondLst>
                                    <p:cond delay="0"/>
                                  </p:stCondLst>
                                  <p:childTnLst>
                                    <p:animMotion origin="layout" path="M 3.95833E-6 -4.44444E-6 L -0.00157 -0.30509 " pathEditMode="relative" rAng="0" ptsTypes="AA">
                                      <p:cBhvr>
                                        <p:cTn id="8" dur="2000" fill="hold"/>
                                        <p:tgtEl>
                                          <p:spTgt spid="12"/>
                                        </p:tgtEl>
                                        <p:attrNameLst>
                                          <p:attrName>ppt_x</p:attrName>
                                          <p:attrName>ppt_y</p:attrName>
                                        </p:attrNameLst>
                                      </p:cBhvr>
                                      <p:rCtr x="-78" y="-15255"/>
                                    </p:animMotion>
                                  </p:childTnLst>
                                </p:cTn>
                              </p:par>
                              <p:par>
                                <p:cTn id="9" presetID="42" presetClass="path" presetSubtype="0" accel="50000" decel="50000" fill="hold" grpId="0" nodeType="withEffect">
                                  <p:stCondLst>
                                    <p:cond delay="0"/>
                                  </p:stCondLst>
                                  <p:childTnLst>
                                    <p:animMotion origin="layout" path="M 0 0 L 0 0.25 E" pathEditMode="relative" ptsTypes="">
                                      <p:cBhvr>
                                        <p:cTn id="10" dur="2000" fill="hold"/>
                                        <p:tgtEl>
                                          <p:spTgt spid="6"/>
                                        </p:tgtEl>
                                        <p:attrNameLst>
                                          <p:attrName>ppt_x</p:attrName>
                                          <p:attrName>ppt_y</p:attrName>
                                        </p:attrNameLst>
                                      </p:cBhvr>
                                    </p:animMotion>
                                  </p:childTnLst>
                                </p:cTn>
                              </p:par>
                              <p:par>
                                <p:cTn id="11" presetID="42" presetClass="path" presetSubtype="0" accel="50000" decel="50000" fill="hold" grpId="0" nodeType="withEffect">
                                  <p:stCondLst>
                                    <p:cond delay="0"/>
                                  </p:stCondLst>
                                  <p:childTnLst>
                                    <p:animMotion origin="layout" path="M 0 0 L 0 0.25 E" pathEditMode="relative" ptsTypes="">
                                      <p:cBhvr>
                                        <p:cTn id="12" dur="2000" fill="hold"/>
                                        <p:tgtEl>
                                          <p:spTgt spid="4"/>
                                        </p:tgtEl>
                                        <p:attrNameLst>
                                          <p:attrName>ppt_x</p:attrName>
                                          <p:attrName>ppt_y</p:attrName>
                                        </p:attrNameLst>
                                      </p:cBhvr>
                                    </p:animMotion>
                                  </p:childTnLst>
                                </p:cTn>
                              </p:par>
                              <p:par>
                                <p:cTn id="13" presetID="42" presetClass="path" presetSubtype="0" accel="50000" decel="50000" fill="hold" grpId="0" nodeType="withEffect">
                                  <p:stCondLst>
                                    <p:cond delay="0"/>
                                  </p:stCondLst>
                                  <p:childTnLst>
                                    <p:animMotion origin="layout" path="M 0 0 L 0 0.25 E" pathEditMode="relative" ptsTypes="">
                                      <p:cBhvr>
                                        <p:cTn id="14" dur="2000" fill="hold"/>
                                        <p:tgtEl>
                                          <p:spTgt spid="5"/>
                                        </p:tgtEl>
                                        <p:attrNameLst>
                                          <p:attrName>ppt_x</p:attrName>
                                          <p:attrName>ppt_y</p:attrName>
                                        </p:attrNameLst>
                                      </p:cBhvr>
                                    </p:animMotion>
                                  </p:childTnLst>
                                </p:cTn>
                              </p:par>
                              <p:par>
                                <p:cTn id="15" presetID="42" presetClass="path" presetSubtype="0" accel="50000" decel="50000" fill="hold" grpId="0" nodeType="withEffect">
                                  <p:stCondLst>
                                    <p:cond delay="0"/>
                                  </p:stCondLst>
                                  <p:childTnLst>
                                    <p:animMotion origin="layout" path="M -1.25E-6 2.59259E-6 L -0.3513 0.00717 " pathEditMode="relative" rAng="0" ptsTypes="AA">
                                      <p:cBhvr>
                                        <p:cTn id="16" dur="2000" fill="hold"/>
                                        <p:tgtEl>
                                          <p:spTgt spid="10"/>
                                        </p:tgtEl>
                                        <p:attrNameLst>
                                          <p:attrName>ppt_x</p:attrName>
                                          <p:attrName>ppt_y</p:attrName>
                                        </p:attrNameLst>
                                      </p:cBhvr>
                                      <p:rCtr x="-17565" y="347"/>
                                    </p:animMotion>
                                  </p:childTnLst>
                                </p:cTn>
                              </p:par>
                              <p:par>
                                <p:cTn id="17" presetID="42" presetClass="path" presetSubtype="0" accel="50000" decel="50000" fill="hold" grpId="0" nodeType="withEffect">
                                  <p:stCondLst>
                                    <p:cond delay="0"/>
                                  </p:stCondLst>
                                  <p:childTnLst>
                                    <p:animMotion origin="layout" path="M -1.25E-6 -4.07407E-6 L -0.35208 0.00255 " pathEditMode="relative" rAng="0" ptsTypes="AA">
                                      <p:cBhvr>
                                        <p:cTn id="18" dur="2000" fill="hold"/>
                                        <p:tgtEl>
                                          <p:spTgt spid="11"/>
                                        </p:tgtEl>
                                        <p:attrNameLst>
                                          <p:attrName>ppt_x</p:attrName>
                                          <p:attrName>ppt_y</p:attrName>
                                        </p:attrNameLst>
                                      </p:cBhvr>
                                      <p:rCtr x="-17604" y="116"/>
                                    </p:animMotion>
                                  </p:childTnLst>
                                </p:cTn>
                              </p:par>
                              <p:par>
                                <p:cTn id="19" presetID="1" presetClass="entr" presetSubtype="0" fill="hold" grpId="0" nodeType="withEffect">
                                  <p:stCondLst>
                                    <p:cond delay="1000"/>
                                  </p:stCondLst>
                                  <p:childTnLst>
                                    <p:set>
                                      <p:cBhvr>
                                        <p:cTn id="20" dur="1" fill="hold">
                                          <p:stCondLst>
                                            <p:cond delay="0"/>
                                          </p:stCondLst>
                                        </p:cTn>
                                        <p:tgtEl>
                                          <p:spTgt spid="22"/>
                                        </p:tgtEl>
                                        <p:attrNameLst>
                                          <p:attrName>style.visibility</p:attrName>
                                        </p:attrNameLst>
                                      </p:cBhvr>
                                      <p:to>
                                        <p:strVal val="visible"/>
                                      </p:to>
                                    </p:set>
                                  </p:childTnLst>
                                </p:cTn>
                              </p:par>
                            </p:childTnLst>
                          </p:cTn>
                        </p:par>
                        <p:par>
                          <p:cTn id="21" fill="hold">
                            <p:stCondLst>
                              <p:cond delay="2000"/>
                            </p:stCondLst>
                            <p:childTnLst>
                              <p:par>
                                <p:cTn id="22" presetID="1" presetClass="exit" presetSubtype="0" fill="hold" grpId="1" nodeType="afterEffect">
                                  <p:stCondLst>
                                    <p:cond delay="0"/>
                                  </p:stCondLst>
                                  <p:childTnLst>
                                    <p:set>
                                      <p:cBhvr>
                                        <p:cTn id="23" dur="1" fill="hold">
                                          <p:stCondLst>
                                            <p:cond delay="0"/>
                                          </p:stCondLst>
                                        </p:cTn>
                                        <p:tgtEl>
                                          <p:spTgt spid="12"/>
                                        </p:tgtEl>
                                        <p:attrNameLst>
                                          <p:attrName>style.visibility</p:attrName>
                                        </p:attrNameLst>
                                      </p:cBhvr>
                                      <p:to>
                                        <p:strVal val="hidden"/>
                                      </p:to>
                                    </p:set>
                                  </p:childTnLst>
                                </p:cTn>
                              </p:par>
                              <p:par>
                                <p:cTn id="24" presetID="1" presetClass="exit" presetSubtype="0" fill="hold" grpId="1" nodeType="withEffect">
                                  <p:stCondLst>
                                    <p:cond delay="0"/>
                                  </p:stCondLst>
                                  <p:childTnLst>
                                    <p:set>
                                      <p:cBhvr>
                                        <p:cTn id="25" dur="1" fill="hold">
                                          <p:stCondLst>
                                            <p:cond delay="0"/>
                                          </p:stCondLst>
                                        </p:cTn>
                                        <p:tgtEl>
                                          <p:spTgt spid="7"/>
                                        </p:tgtEl>
                                        <p:attrNameLst>
                                          <p:attrName>style.visibility</p:attrName>
                                        </p:attrNameLst>
                                      </p:cBhvr>
                                      <p:to>
                                        <p:strVal val="hidden"/>
                                      </p:to>
                                    </p:set>
                                  </p:childTnLst>
                                </p:cTn>
                              </p:par>
                            </p:childTnLst>
                          </p:cTn>
                        </p:par>
                        <p:par>
                          <p:cTn id="26" fill="hold">
                            <p:stCondLst>
                              <p:cond delay="2000"/>
                            </p:stCondLst>
                            <p:childTnLst>
                              <p:par>
                                <p:cTn id="27" presetID="1" presetClass="entr" presetSubtype="0" fill="hold" grpId="0" nodeType="afterEffect">
                                  <p:stCondLst>
                                    <p:cond delay="0"/>
                                  </p:stCondLst>
                                  <p:childTnLst>
                                    <p:set>
                                      <p:cBhvr>
                                        <p:cTn id="2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7" grpId="1" animBg="1"/>
      <p:bldP spid="10" grpId="0" animBg="1"/>
      <p:bldP spid="11" grpId="0" animBg="1"/>
      <p:bldP spid="12" grpId="0" animBg="1"/>
      <p:bldP spid="12" grpId="1" animBg="1"/>
      <p:bldP spid="22" grpId="0" animBg="1"/>
      <p:bldP spid="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B0E863-39D3-4F64-41EF-3125675E5235}"/>
              </a:ext>
            </a:extLst>
          </p:cNvPr>
          <p:cNvSpPr>
            <a:spLocks noGrp="1"/>
          </p:cNvSpPr>
          <p:nvPr>
            <p:ph type="title"/>
          </p:nvPr>
        </p:nvSpPr>
        <p:spPr>
          <a:xfrm>
            <a:off x="838200" y="2422525"/>
            <a:ext cx="10515600" cy="1325563"/>
          </a:xfrm>
        </p:spPr>
        <p:txBody>
          <a:bodyPr/>
          <a:lstStyle/>
          <a:p>
            <a:r>
              <a:rPr lang="en-US">
                <a:solidFill>
                  <a:schemeClr val="bg1"/>
                </a:solidFill>
              </a:rPr>
              <a:t>				End of Game</a:t>
            </a:r>
            <a:endParaRPr lang="de-CH">
              <a:solidFill>
                <a:schemeClr val="bg1"/>
              </a:solidFill>
            </a:endParaRPr>
          </a:p>
        </p:txBody>
      </p:sp>
      <p:sp>
        <p:nvSpPr>
          <p:cNvPr id="3" name="Content Placeholder 2">
            <a:extLst>
              <a:ext uri="{FF2B5EF4-FFF2-40B4-BE49-F238E27FC236}">
                <a16:creationId xmlns:a16="http://schemas.microsoft.com/office/drawing/2014/main" id="{87BAAF1A-8977-3CBF-B4E0-DC792911BBA4}"/>
              </a:ext>
            </a:extLst>
          </p:cNvPr>
          <p:cNvSpPr>
            <a:spLocks noGrp="1"/>
          </p:cNvSpPr>
          <p:nvPr>
            <p:ph idx="1"/>
          </p:nvPr>
        </p:nvSpPr>
        <p:spPr/>
        <p:txBody>
          <a:bodyPr/>
          <a:lstStyle/>
          <a:p>
            <a:endParaRPr lang="de-CH"/>
          </a:p>
        </p:txBody>
      </p:sp>
    </p:spTree>
    <p:extLst>
      <p:ext uri="{BB962C8B-B14F-4D97-AF65-F5344CB8AC3E}">
        <p14:creationId xmlns:p14="http://schemas.microsoft.com/office/powerpoint/2010/main" val="1585781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9" name="Rectangle: Rounded Corners 8">
            <a:extLst>
              <a:ext uri="{FF2B5EF4-FFF2-40B4-BE49-F238E27FC236}">
                <a16:creationId xmlns:a16="http://schemas.microsoft.com/office/drawing/2014/main" id="{0E8D87F6-910D-4290-BAAE-D3A004F37BF4}"/>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2" name="Rectangle: Rounded Corners 11">
            <a:extLst>
              <a:ext uri="{FF2B5EF4-FFF2-40B4-BE49-F238E27FC236}">
                <a16:creationId xmlns:a16="http://schemas.microsoft.com/office/drawing/2014/main" id="{1626E047-EDE5-42BE-A728-197E127B527C}"/>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3" name="Rectangle: Rounded Corners 12">
            <a:extLst>
              <a:ext uri="{FF2B5EF4-FFF2-40B4-BE49-F238E27FC236}">
                <a16:creationId xmlns:a16="http://schemas.microsoft.com/office/drawing/2014/main" id="{0550B18E-109C-4118-8BFB-E0949DC8EE53}"/>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4" name="Rectangle: Rounded Corners 13">
            <a:hlinkClick r:id="rId2" action="ppaction://hlinksldjump"/>
            <a:extLst>
              <a:ext uri="{FF2B5EF4-FFF2-40B4-BE49-F238E27FC236}">
                <a16:creationId xmlns:a16="http://schemas.microsoft.com/office/drawing/2014/main" id="{C7F5FE8B-F58C-472A-A261-EBDBA9A9B48C}"/>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7" name="Rectangle: Rounded Corners 16">
            <a:extLst>
              <a:ext uri="{FF2B5EF4-FFF2-40B4-BE49-F238E27FC236}">
                <a16:creationId xmlns:a16="http://schemas.microsoft.com/office/drawing/2014/main" id="{0F100C88-C90B-47D9-9718-291CF8360BF8}"/>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61BB3E2F-C983-4FFD-8B89-C1BA10CE3BD5}"/>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21" name="Rectangle: Rounded Corners 20">
            <a:extLst>
              <a:ext uri="{FF2B5EF4-FFF2-40B4-BE49-F238E27FC236}">
                <a16:creationId xmlns:a16="http://schemas.microsoft.com/office/drawing/2014/main" id="{0DB697A1-1FCA-43B9-B4B6-6B0152E09CEA}"/>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22" name="TextBox 21">
            <a:extLst>
              <a:ext uri="{FF2B5EF4-FFF2-40B4-BE49-F238E27FC236}">
                <a16:creationId xmlns:a16="http://schemas.microsoft.com/office/drawing/2014/main" id="{D6AAEA15-EB75-44A4-B127-E459C0C8883F}"/>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 name="Rectangle: Rounded Corners 2">
            <a:extLst>
              <a:ext uri="{FF2B5EF4-FFF2-40B4-BE49-F238E27FC236}">
                <a16:creationId xmlns:a16="http://schemas.microsoft.com/office/drawing/2014/main" id="{C26F5A55-807B-495B-AE1B-836C33BD968C}"/>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25" name="Rectangle: Rounded Corners 24">
            <a:extLst>
              <a:ext uri="{FF2B5EF4-FFF2-40B4-BE49-F238E27FC236}">
                <a16:creationId xmlns:a16="http://schemas.microsoft.com/office/drawing/2014/main" id="{CFC13BFA-B9CF-4D92-A1F8-6FD378030FFF}"/>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26" name="Rectangle: Rounded Corners 25">
            <a:extLst>
              <a:ext uri="{FF2B5EF4-FFF2-40B4-BE49-F238E27FC236}">
                <a16:creationId xmlns:a16="http://schemas.microsoft.com/office/drawing/2014/main" id="{4B9ABC65-88A7-4EE2-86B2-1796806DD2EA}"/>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sp>
        <p:nvSpPr>
          <p:cNvPr id="32" name="Rectangle: Rounded Corners 31">
            <a:extLst>
              <a:ext uri="{FF2B5EF4-FFF2-40B4-BE49-F238E27FC236}">
                <a16:creationId xmlns:a16="http://schemas.microsoft.com/office/drawing/2014/main" id="{BAEF75BC-E01A-4838-8A19-54D47CA4CDE3}"/>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33" name="Rectangle: Rounded Corners 32">
            <a:extLst>
              <a:ext uri="{FF2B5EF4-FFF2-40B4-BE49-F238E27FC236}">
                <a16:creationId xmlns:a16="http://schemas.microsoft.com/office/drawing/2014/main" id="{AD4F9383-8CD0-4701-8D02-75948B900E3E}"/>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34" name="Rectangle: Rounded Corners 33">
            <a:hlinkClick r:id="rId3" action="ppaction://hlinksldjump"/>
            <a:extLst>
              <a:ext uri="{FF2B5EF4-FFF2-40B4-BE49-F238E27FC236}">
                <a16:creationId xmlns:a16="http://schemas.microsoft.com/office/drawing/2014/main" id="{80CC8C3C-223D-43B6-BC59-63F6D12A079F}"/>
              </a:ext>
            </a:extLst>
          </p:cNvPr>
          <p:cNvSpPr/>
          <p:nvPr/>
        </p:nvSpPr>
        <p:spPr>
          <a:xfrm>
            <a:off x="5329825" y="1688178"/>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5" name="Rectangle: Rounded Corners 34">
            <a:extLst>
              <a:ext uri="{FF2B5EF4-FFF2-40B4-BE49-F238E27FC236}">
                <a16:creationId xmlns:a16="http://schemas.microsoft.com/office/drawing/2014/main" id="{921AA2C1-930B-47A5-9A09-DF53800BE3C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37" name="Rectangle: Rounded Corners 36">
            <a:extLst>
              <a:ext uri="{FF2B5EF4-FFF2-40B4-BE49-F238E27FC236}">
                <a16:creationId xmlns:a16="http://schemas.microsoft.com/office/drawing/2014/main" id="{2933902E-01C0-44E6-972C-392121BAC453}"/>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38" name="Rectangle: Rounded Corners 37">
            <a:extLst>
              <a:ext uri="{FF2B5EF4-FFF2-40B4-BE49-F238E27FC236}">
                <a16:creationId xmlns:a16="http://schemas.microsoft.com/office/drawing/2014/main" id="{A7184577-90FC-4C56-96BB-FB99737B2C98}"/>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40" name="Rectangle: Rounded Corners 39">
            <a:extLst>
              <a:ext uri="{FF2B5EF4-FFF2-40B4-BE49-F238E27FC236}">
                <a16:creationId xmlns:a16="http://schemas.microsoft.com/office/drawing/2014/main" id="{A2522CAA-CB94-4342-9358-FAD6813501C0}"/>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41" name="Rectangle: Rounded Corners 40">
            <a:extLst>
              <a:ext uri="{FF2B5EF4-FFF2-40B4-BE49-F238E27FC236}">
                <a16:creationId xmlns:a16="http://schemas.microsoft.com/office/drawing/2014/main" id="{7AB576EC-C82E-41CE-80B0-A6106C5947CC}"/>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2" name="Rectangle: Rounded Corners 41">
            <a:extLst>
              <a:ext uri="{FF2B5EF4-FFF2-40B4-BE49-F238E27FC236}">
                <a16:creationId xmlns:a16="http://schemas.microsoft.com/office/drawing/2014/main" id="{1F3AB59F-88E4-415D-B034-0E56486F1710}"/>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6" name="Rectangle: Rounded Corners 45">
            <a:extLst>
              <a:ext uri="{FF2B5EF4-FFF2-40B4-BE49-F238E27FC236}">
                <a16:creationId xmlns:a16="http://schemas.microsoft.com/office/drawing/2014/main" id="{F54C0776-DA7E-4042-BD6D-07EF2EF72A4D}"/>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7" name="Rectangle: Rounded Corners 46">
            <a:extLst>
              <a:ext uri="{FF2B5EF4-FFF2-40B4-BE49-F238E27FC236}">
                <a16:creationId xmlns:a16="http://schemas.microsoft.com/office/drawing/2014/main" id="{CB12BD51-9706-4950-8B15-AB259CABC2B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48" name="Rectangle: Rounded Corners 47">
            <a:extLst>
              <a:ext uri="{FF2B5EF4-FFF2-40B4-BE49-F238E27FC236}">
                <a16:creationId xmlns:a16="http://schemas.microsoft.com/office/drawing/2014/main" id="{F355FC63-5906-45CD-A61A-756EF2C07FB0}"/>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0" name="Rectangle: Rounded Corners 49">
            <a:extLst>
              <a:ext uri="{FF2B5EF4-FFF2-40B4-BE49-F238E27FC236}">
                <a16:creationId xmlns:a16="http://schemas.microsoft.com/office/drawing/2014/main" id="{D2B92321-D0CE-40CE-A36B-511AF1711E88}"/>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1" name="Rectangle: Rounded Corners 50">
            <a:extLst>
              <a:ext uri="{FF2B5EF4-FFF2-40B4-BE49-F238E27FC236}">
                <a16:creationId xmlns:a16="http://schemas.microsoft.com/office/drawing/2014/main" id="{05B74C4E-58F0-4BE2-9179-FC25AF8E628F}"/>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89F66501-6C5D-48BB-815E-6FA3C7436776}"/>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53" name="Rectangle: Rounded Corners 52">
            <a:extLst>
              <a:ext uri="{FF2B5EF4-FFF2-40B4-BE49-F238E27FC236}">
                <a16:creationId xmlns:a16="http://schemas.microsoft.com/office/drawing/2014/main" id="{0CFF736C-E0C6-41AE-9F40-49056F3765E4}"/>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54" name="Rectangle: Rounded Corners 53">
            <a:extLst>
              <a:ext uri="{FF2B5EF4-FFF2-40B4-BE49-F238E27FC236}">
                <a16:creationId xmlns:a16="http://schemas.microsoft.com/office/drawing/2014/main" id="{325886A8-72A1-41F2-B9A1-36070B3FCB0C}"/>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55" name="Rectangle: Rounded Corners 54">
            <a:hlinkClick r:id="rId4" action="ppaction://hlinksldjump"/>
            <a:extLst>
              <a:ext uri="{FF2B5EF4-FFF2-40B4-BE49-F238E27FC236}">
                <a16:creationId xmlns:a16="http://schemas.microsoft.com/office/drawing/2014/main" id="{55F71553-58E3-40B9-B91D-4C5B4C80965A}"/>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56" name="Rectangle: Rounded Corners 55">
            <a:extLst>
              <a:ext uri="{FF2B5EF4-FFF2-40B4-BE49-F238E27FC236}">
                <a16:creationId xmlns:a16="http://schemas.microsoft.com/office/drawing/2014/main" id="{89D97286-0165-4A2A-8095-C777144C0C9B}"/>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57" name="Rectangle: Rounded Corners 56">
            <a:extLst>
              <a:ext uri="{FF2B5EF4-FFF2-40B4-BE49-F238E27FC236}">
                <a16:creationId xmlns:a16="http://schemas.microsoft.com/office/drawing/2014/main" id="{88C83271-4601-48CC-897E-0F53316916A2}"/>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58" name="Rectangle: Rounded Corners 57">
            <a:extLst>
              <a:ext uri="{FF2B5EF4-FFF2-40B4-BE49-F238E27FC236}">
                <a16:creationId xmlns:a16="http://schemas.microsoft.com/office/drawing/2014/main" id="{D993517D-7092-4FA4-99CE-79ECADD64401}"/>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59" name="Rectangle: Rounded Corners 58">
            <a:extLst>
              <a:ext uri="{FF2B5EF4-FFF2-40B4-BE49-F238E27FC236}">
                <a16:creationId xmlns:a16="http://schemas.microsoft.com/office/drawing/2014/main" id="{16383129-D17A-4C99-BCCD-8AE2B4023531}"/>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60" name="Rectangle: Rounded Corners 59">
            <a:extLst>
              <a:ext uri="{FF2B5EF4-FFF2-40B4-BE49-F238E27FC236}">
                <a16:creationId xmlns:a16="http://schemas.microsoft.com/office/drawing/2014/main" id="{C589BA0C-183A-48AF-A983-A0CD5438BDB4}"/>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61" name="Rectangle: Rounded Corners 60">
            <a:extLst>
              <a:ext uri="{FF2B5EF4-FFF2-40B4-BE49-F238E27FC236}">
                <a16:creationId xmlns:a16="http://schemas.microsoft.com/office/drawing/2014/main" id="{1007D32E-FE27-460F-B4C1-E701F148441A}"/>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62" name="Rectangle: Rounded Corners 61">
            <a:extLst>
              <a:ext uri="{FF2B5EF4-FFF2-40B4-BE49-F238E27FC236}">
                <a16:creationId xmlns:a16="http://schemas.microsoft.com/office/drawing/2014/main" id="{D2CED3F5-B3F9-4374-A76B-483405C09FC5}"/>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63" name="Rectangle: Rounded Corners 62">
            <a:extLst>
              <a:ext uri="{FF2B5EF4-FFF2-40B4-BE49-F238E27FC236}">
                <a16:creationId xmlns:a16="http://schemas.microsoft.com/office/drawing/2014/main" id="{FDE15C5E-3423-47AE-BCA5-C125BAF4FA56}"/>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2" name="Rectangle: Rounded Corners 1">
            <a:hlinkClick r:id="rId5" action="ppaction://hlinksldjump"/>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hlinkClick r:id="rId6" action="ppaction://hlinksldjump"/>
            <a:extLst>
              <a:ext uri="{FF2B5EF4-FFF2-40B4-BE49-F238E27FC236}">
                <a16:creationId xmlns:a16="http://schemas.microsoft.com/office/drawing/2014/main" id="{54DD531C-B698-4FD5-A818-34103187AE30}"/>
              </a:ext>
            </a:extLst>
          </p:cNvPr>
          <p:cNvSpPr/>
          <p:nvPr/>
        </p:nvSpPr>
        <p:spPr>
          <a:xfrm>
            <a:off x="8385917" y="2458791"/>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hlinkClick r:id="rId7" action="ppaction://hlinksldjump"/>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hlinkClick r:id="rId8" action="ppaction://hlinksldjump"/>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6" name="Rectangle: Top Corners One Rounded and One Snipped 15">
            <a:hlinkClick r:id="rId9" action="ppaction://hlinksldjump"/>
            <a:extLst>
              <a:ext uri="{FF2B5EF4-FFF2-40B4-BE49-F238E27FC236}">
                <a16:creationId xmlns:a16="http://schemas.microsoft.com/office/drawing/2014/main" id="{EC8791A3-AE5D-43FA-9518-4758D01582BF}"/>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68" name="Rectangle: Rounded Corners 67">
            <a:hlinkClick r:id="rId10" action="ppaction://hlinksldjump"/>
            <a:extLst>
              <a:ext uri="{FF2B5EF4-FFF2-40B4-BE49-F238E27FC236}">
                <a16:creationId xmlns:a16="http://schemas.microsoft.com/office/drawing/2014/main" id="{951704A4-CB79-4FCC-A44D-A92AA13FC9E2}"/>
              </a:ext>
            </a:extLst>
          </p:cNvPr>
          <p:cNvSpPr/>
          <p:nvPr/>
        </p:nvSpPr>
        <p:spPr>
          <a:xfrm>
            <a:off x="8369142" y="449325"/>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dirty="0"/>
              <a:t>Initialize </a:t>
            </a:r>
            <a:r>
              <a:rPr lang="en-US" sz="1500" i="1"/>
              <a:t>variables</a:t>
            </a:r>
            <a:endParaRPr lang="en-IN" sz="1500" i="1" dirty="0"/>
          </a:p>
        </p:txBody>
      </p:sp>
      <p:sp>
        <p:nvSpPr>
          <p:cNvPr id="69" name="Isosceles Triangle 68">
            <a:hlinkClick r:id="rId9" action="ppaction://hlinksldjump"/>
            <a:extLst>
              <a:ext uri="{FF2B5EF4-FFF2-40B4-BE49-F238E27FC236}">
                <a16:creationId xmlns:a16="http://schemas.microsoft.com/office/drawing/2014/main" id="{FDC1D91B-70D0-4FAB-A4EB-4B66D3064D95}"/>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545094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5" name="Rectangle: Top Corners One Rounded and One Snipped 74">
            <a:hlinkClick r:id="rId2" action="ppaction://hlinksldjump"/>
            <a:extLst>
              <a:ext uri="{FF2B5EF4-FFF2-40B4-BE49-F238E27FC236}">
                <a16:creationId xmlns:a16="http://schemas.microsoft.com/office/drawing/2014/main" id="{CC64F18B-3D64-4B99-A6BA-3E03DCFFFB20}"/>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76" name="Isosceles Triangle 75">
            <a:hlinkClick r:id="rId2" action="ppaction://hlinksldjump"/>
            <a:extLst>
              <a:ext uri="{FF2B5EF4-FFF2-40B4-BE49-F238E27FC236}">
                <a16:creationId xmlns:a16="http://schemas.microsoft.com/office/drawing/2014/main" id="{F7156F50-5972-4354-9DB3-D00B5B9DC4B0}"/>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9" name="Rectangle: Rounded Corners 8">
            <a:extLst>
              <a:ext uri="{FF2B5EF4-FFF2-40B4-BE49-F238E27FC236}">
                <a16:creationId xmlns:a16="http://schemas.microsoft.com/office/drawing/2014/main" id="{0E8D87F6-910D-4290-BAAE-D3A004F37BF4}"/>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2" name="Rectangle: Rounded Corners 11">
            <a:extLst>
              <a:ext uri="{FF2B5EF4-FFF2-40B4-BE49-F238E27FC236}">
                <a16:creationId xmlns:a16="http://schemas.microsoft.com/office/drawing/2014/main" id="{1626E047-EDE5-42BE-A728-197E127B527C}"/>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3" name="Rectangle: Rounded Corners 12">
            <a:extLst>
              <a:ext uri="{FF2B5EF4-FFF2-40B4-BE49-F238E27FC236}">
                <a16:creationId xmlns:a16="http://schemas.microsoft.com/office/drawing/2014/main" id="{0550B18E-109C-4118-8BFB-E0949DC8EE53}"/>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4" name="Rectangle: Rounded Corners 13">
            <a:extLst>
              <a:ext uri="{FF2B5EF4-FFF2-40B4-BE49-F238E27FC236}">
                <a16:creationId xmlns:a16="http://schemas.microsoft.com/office/drawing/2014/main" id="{C7F5FE8B-F58C-472A-A261-EBDBA9A9B48C}"/>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61BB3E2F-C983-4FFD-8B89-C1BA10CE3BD5}"/>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21" name="Rectangle: Rounded Corners 20">
            <a:extLst>
              <a:ext uri="{FF2B5EF4-FFF2-40B4-BE49-F238E27FC236}">
                <a16:creationId xmlns:a16="http://schemas.microsoft.com/office/drawing/2014/main" id="{0DB697A1-1FCA-43B9-B4B6-6B0152E09CEA}"/>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 name="Rectangle: Rounded Corners 2">
            <a:extLst>
              <a:ext uri="{FF2B5EF4-FFF2-40B4-BE49-F238E27FC236}">
                <a16:creationId xmlns:a16="http://schemas.microsoft.com/office/drawing/2014/main" id="{C26F5A55-807B-495B-AE1B-836C33BD968C}"/>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25" name="Rectangle: Rounded Corners 24">
            <a:extLst>
              <a:ext uri="{FF2B5EF4-FFF2-40B4-BE49-F238E27FC236}">
                <a16:creationId xmlns:a16="http://schemas.microsoft.com/office/drawing/2014/main" id="{CFC13BFA-B9CF-4D92-A1F8-6FD378030FFF}"/>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26" name="Rectangle: Rounded Corners 25">
            <a:extLst>
              <a:ext uri="{FF2B5EF4-FFF2-40B4-BE49-F238E27FC236}">
                <a16:creationId xmlns:a16="http://schemas.microsoft.com/office/drawing/2014/main" id="{4B9ABC65-88A7-4EE2-86B2-1796806DD2EA}"/>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sp>
        <p:nvSpPr>
          <p:cNvPr id="32" name="Rectangle: Rounded Corners 31">
            <a:extLst>
              <a:ext uri="{FF2B5EF4-FFF2-40B4-BE49-F238E27FC236}">
                <a16:creationId xmlns:a16="http://schemas.microsoft.com/office/drawing/2014/main" id="{BAEF75BC-E01A-4838-8A19-54D47CA4CDE3}"/>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33" name="Rectangle: Rounded Corners 32">
            <a:extLst>
              <a:ext uri="{FF2B5EF4-FFF2-40B4-BE49-F238E27FC236}">
                <a16:creationId xmlns:a16="http://schemas.microsoft.com/office/drawing/2014/main" id="{AD4F9383-8CD0-4701-8D02-75948B900E3E}"/>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34" name="Rectangle: Rounded Corners 33">
            <a:extLst>
              <a:ext uri="{FF2B5EF4-FFF2-40B4-BE49-F238E27FC236}">
                <a16:creationId xmlns:a16="http://schemas.microsoft.com/office/drawing/2014/main" id="{80CC8C3C-223D-43B6-BC59-63F6D12A079F}"/>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5" name="Rectangle: Rounded Corners 34">
            <a:extLst>
              <a:ext uri="{FF2B5EF4-FFF2-40B4-BE49-F238E27FC236}">
                <a16:creationId xmlns:a16="http://schemas.microsoft.com/office/drawing/2014/main" id="{921AA2C1-930B-47A5-9A09-DF53800BE3C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37" name="Rectangle: Rounded Corners 36">
            <a:extLst>
              <a:ext uri="{FF2B5EF4-FFF2-40B4-BE49-F238E27FC236}">
                <a16:creationId xmlns:a16="http://schemas.microsoft.com/office/drawing/2014/main" id="{2933902E-01C0-44E6-972C-392121BAC453}"/>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38" name="Rectangle: Rounded Corners 37">
            <a:extLst>
              <a:ext uri="{FF2B5EF4-FFF2-40B4-BE49-F238E27FC236}">
                <a16:creationId xmlns:a16="http://schemas.microsoft.com/office/drawing/2014/main" id="{A7184577-90FC-4C56-96BB-FB99737B2C98}"/>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40" name="Rectangle: Rounded Corners 39">
            <a:extLst>
              <a:ext uri="{FF2B5EF4-FFF2-40B4-BE49-F238E27FC236}">
                <a16:creationId xmlns:a16="http://schemas.microsoft.com/office/drawing/2014/main" id="{A2522CAA-CB94-4342-9358-FAD6813501C0}"/>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41" name="Rectangle: Rounded Corners 40">
            <a:extLst>
              <a:ext uri="{FF2B5EF4-FFF2-40B4-BE49-F238E27FC236}">
                <a16:creationId xmlns:a16="http://schemas.microsoft.com/office/drawing/2014/main" id="{7AB576EC-C82E-41CE-80B0-A6106C5947CC}"/>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2" name="Rectangle: Rounded Corners 41">
            <a:extLst>
              <a:ext uri="{FF2B5EF4-FFF2-40B4-BE49-F238E27FC236}">
                <a16:creationId xmlns:a16="http://schemas.microsoft.com/office/drawing/2014/main" id="{1F3AB59F-88E4-415D-B034-0E56486F1710}"/>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6" name="Rectangle: Rounded Corners 45">
            <a:extLst>
              <a:ext uri="{FF2B5EF4-FFF2-40B4-BE49-F238E27FC236}">
                <a16:creationId xmlns:a16="http://schemas.microsoft.com/office/drawing/2014/main" id="{F54C0776-DA7E-4042-BD6D-07EF2EF72A4D}"/>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7" name="Rectangle: Rounded Corners 46">
            <a:extLst>
              <a:ext uri="{FF2B5EF4-FFF2-40B4-BE49-F238E27FC236}">
                <a16:creationId xmlns:a16="http://schemas.microsoft.com/office/drawing/2014/main" id="{CB12BD51-9706-4950-8B15-AB259CABC2B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48" name="Rectangle: Rounded Corners 47">
            <a:extLst>
              <a:ext uri="{FF2B5EF4-FFF2-40B4-BE49-F238E27FC236}">
                <a16:creationId xmlns:a16="http://schemas.microsoft.com/office/drawing/2014/main" id="{F355FC63-5906-45CD-A61A-756EF2C07FB0}"/>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0" name="Rectangle: Rounded Corners 49">
            <a:extLst>
              <a:ext uri="{FF2B5EF4-FFF2-40B4-BE49-F238E27FC236}">
                <a16:creationId xmlns:a16="http://schemas.microsoft.com/office/drawing/2014/main" id="{D2B92321-D0CE-40CE-A36B-511AF1711E88}"/>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1" name="Rectangle: Rounded Corners 50">
            <a:extLst>
              <a:ext uri="{FF2B5EF4-FFF2-40B4-BE49-F238E27FC236}">
                <a16:creationId xmlns:a16="http://schemas.microsoft.com/office/drawing/2014/main" id="{05B74C4E-58F0-4BE2-9179-FC25AF8E628F}"/>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89F66501-6C5D-48BB-815E-6FA3C7436776}"/>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53" name="Rectangle: Rounded Corners 52">
            <a:extLst>
              <a:ext uri="{FF2B5EF4-FFF2-40B4-BE49-F238E27FC236}">
                <a16:creationId xmlns:a16="http://schemas.microsoft.com/office/drawing/2014/main" id="{0CFF736C-E0C6-41AE-9F40-49056F3765E4}"/>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54" name="Rectangle: Rounded Corners 53">
            <a:extLst>
              <a:ext uri="{FF2B5EF4-FFF2-40B4-BE49-F238E27FC236}">
                <a16:creationId xmlns:a16="http://schemas.microsoft.com/office/drawing/2014/main" id="{325886A8-72A1-41F2-B9A1-36070B3FCB0C}"/>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55" name="Rectangle: Rounded Corners 54">
            <a:extLst>
              <a:ext uri="{FF2B5EF4-FFF2-40B4-BE49-F238E27FC236}">
                <a16:creationId xmlns:a16="http://schemas.microsoft.com/office/drawing/2014/main" id="{55F71553-58E3-40B9-B91D-4C5B4C80965A}"/>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56" name="Rectangle: Rounded Corners 55">
            <a:extLst>
              <a:ext uri="{FF2B5EF4-FFF2-40B4-BE49-F238E27FC236}">
                <a16:creationId xmlns:a16="http://schemas.microsoft.com/office/drawing/2014/main" id="{89D97286-0165-4A2A-8095-C777144C0C9B}"/>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57" name="Rectangle: Rounded Corners 56">
            <a:extLst>
              <a:ext uri="{FF2B5EF4-FFF2-40B4-BE49-F238E27FC236}">
                <a16:creationId xmlns:a16="http://schemas.microsoft.com/office/drawing/2014/main" id="{88C83271-4601-48CC-897E-0F53316916A2}"/>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58" name="Rectangle: Rounded Corners 57">
            <a:extLst>
              <a:ext uri="{FF2B5EF4-FFF2-40B4-BE49-F238E27FC236}">
                <a16:creationId xmlns:a16="http://schemas.microsoft.com/office/drawing/2014/main" id="{D993517D-7092-4FA4-99CE-79ECADD64401}"/>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59" name="Rectangle: Rounded Corners 58">
            <a:extLst>
              <a:ext uri="{FF2B5EF4-FFF2-40B4-BE49-F238E27FC236}">
                <a16:creationId xmlns:a16="http://schemas.microsoft.com/office/drawing/2014/main" id="{16383129-D17A-4C99-BCCD-8AE2B4023531}"/>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60" name="Rectangle: Rounded Corners 59">
            <a:extLst>
              <a:ext uri="{FF2B5EF4-FFF2-40B4-BE49-F238E27FC236}">
                <a16:creationId xmlns:a16="http://schemas.microsoft.com/office/drawing/2014/main" id="{C589BA0C-183A-48AF-A983-A0CD5438BDB4}"/>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61" name="Rectangle: Rounded Corners 60">
            <a:extLst>
              <a:ext uri="{FF2B5EF4-FFF2-40B4-BE49-F238E27FC236}">
                <a16:creationId xmlns:a16="http://schemas.microsoft.com/office/drawing/2014/main" id="{1007D32E-FE27-460F-B4C1-E701F148441A}"/>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62" name="Rectangle: Rounded Corners 61">
            <a:extLst>
              <a:ext uri="{FF2B5EF4-FFF2-40B4-BE49-F238E27FC236}">
                <a16:creationId xmlns:a16="http://schemas.microsoft.com/office/drawing/2014/main" id="{D2CED3F5-B3F9-4374-A76B-483405C09FC5}"/>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63" name="Rectangle: Rounded Corners 62">
            <a:extLst>
              <a:ext uri="{FF2B5EF4-FFF2-40B4-BE49-F238E27FC236}">
                <a16:creationId xmlns:a16="http://schemas.microsoft.com/office/drawing/2014/main" id="{FDE15C5E-3423-47AE-BCA5-C125BAF4FA56}"/>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2" name="Rectangle: Rounded Corners 1">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extLst>
              <a:ext uri="{FF2B5EF4-FFF2-40B4-BE49-F238E27FC236}">
                <a16:creationId xmlns:a16="http://schemas.microsoft.com/office/drawing/2014/main" id="{54DD531C-B698-4FD5-A818-34103187AE30}"/>
              </a:ext>
            </a:extLst>
          </p:cNvPr>
          <p:cNvSpPr/>
          <p:nvPr/>
        </p:nvSpPr>
        <p:spPr>
          <a:xfrm>
            <a:off x="8385917" y="243151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69" name="Rectangle: Rounded Corners 68">
            <a:extLst>
              <a:ext uri="{FF2B5EF4-FFF2-40B4-BE49-F238E27FC236}">
                <a16:creationId xmlns:a16="http://schemas.microsoft.com/office/drawing/2014/main" id="{D77CE02B-3C95-45F7-827B-9A1AD39359CF}"/>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70" name="TextBox 69">
            <a:extLst>
              <a:ext uri="{FF2B5EF4-FFF2-40B4-BE49-F238E27FC236}">
                <a16:creationId xmlns:a16="http://schemas.microsoft.com/office/drawing/2014/main" id="{8C80A1A6-71BB-44B6-A8BF-057C83A45AF4}"/>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4" name="Rectangle 3">
            <a:extLst>
              <a:ext uri="{FF2B5EF4-FFF2-40B4-BE49-F238E27FC236}">
                <a16:creationId xmlns:a16="http://schemas.microsoft.com/office/drawing/2014/main" id="{A4C3CC28-5F57-47A4-95C3-B80E046A85DF}"/>
              </a:ext>
            </a:extLst>
          </p:cNvPr>
          <p:cNvSpPr/>
          <p:nvPr/>
        </p:nvSpPr>
        <p:spPr>
          <a:xfrm>
            <a:off x="7072802" y="0"/>
            <a:ext cx="51261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1" name="Rectangle: Rounded Corners 70">
            <a:extLst>
              <a:ext uri="{FF2B5EF4-FFF2-40B4-BE49-F238E27FC236}">
                <a16:creationId xmlns:a16="http://schemas.microsoft.com/office/drawing/2014/main" id="{CA635377-2C90-4970-982A-8E626CC61CBD}"/>
              </a:ext>
            </a:extLst>
          </p:cNvPr>
          <p:cNvSpPr/>
          <p:nvPr/>
        </p:nvSpPr>
        <p:spPr>
          <a:xfrm>
            <a:off x="7522245" y="458110"/>
            <a:ext cx="4294409" cy="5500444"/>
          </a:xfrm>
          <a:prstGeom prst="roundRect">
            <a:avLst>
              <a:gd name="adj" fmla="val 8494"/>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1500" i="1"/>
              <a:t>Initialize variables</a:t>
            </a:r>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IN" sz="1500" i="1"/>
          </a:p>
        </p:txBody>
      </p:sp>
      <p:sp>
        <p:nvSpPr>
          <p:cNvPr id="28" name="Rectangle: Rounded Corners 27">
            <a:extLst>
              <a:ext uri="{FF2B5EF4-FFF2-40B4-BE49-F238E27FC236}">
                <a16:creationId xmlns:a16="http://schemas.microsoft.com/office/drawing/2014/main" id="{866C15E3-DD5C-4B52-838E-ED85D2EB3826}"/>
              </a:ext>
            </a:extLst>
          </p:cNvPr>
          <p:cNvSpPr/>
          <p:nvPr/>
        </p:nvSpPr>
        <p:spPr>
          <a:xfrm>
            <a:off x="9122623" y="1334399"/>
            <a:ext cx="1107348" cy="40030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             =</a:t>
            </a:r>
            <a:r>
              <a:rPr lang="en-US" sz="1500" i="1"/>
              <a:t>   </a:t>
            </a:r>
            <a:endParaRPr lang="en-IN" sz="1500" i="1"/>
          </a:p>
        </p:txBody>
      </p:sp>
      <p:sp>
        <p:nvSpPr>
          <p:cNvPr id="29" name="Rectangle: Rounded Corners 28">
            <a:extLst>
              <a:ext uri="{FF2B5EF4-FFF2-40B4-BE49-F238E27FC236}">
                <a16:creationId xmlns:a16="http://schemas.microsoft.com/office/drawing/2014/main" id="{A7F62BAE-3AAE-415D-9142-E900F7AD99BA}"/>
              </a:ext>
            </a:extLst>
          </p:cNvPr>
          <p:cNvSpPr/>
          <p:nvPr/>
        </p:nvSpPr>
        <p:spPr>
          <a:xfrm>
            <a:off x="9177818" y="1416837"/>
            <a:ext cx="577440" cy="24354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time</a:t>
            </a:r>
            <a:endParaRPr lang="en-IN" sz="1500"/>
          </a:p>
        </p:txBody>
      </p:sp>
      <p:sp>
        <p:nvSpPr>
          <p:cNvPr id="30" name="Rectangle: Rounded Corners 29">
            <a:extLst>
              <a:ext uri="{FF2B5EF4-FFF2-40B4-BE49-F238E27FC236}">
                <a16:creationId xmlns:a16="http://schemas.microsoft.com/office/drawing/2014/main" id="{41D18AFE-83C2-4D67-8860-31B0A71F69C8}"/>
              </a:ext>
            </a:extLst>
          </p:cNvPr>
          <p:cNvSpPr/>
          <p:nvPr/>
        </p:nvSpPr>
        <p:spPr>
          <a:xfrm>
            <a:off x="9925946" y="141683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0</a:t>
            </a:r>
            <a:endParaRPr lang="en-IN" sz="1500"/>
          </a:p>
        </p:txBody>
      </p:sp>
      <p:sp>
        <p:nvSpPr>
          <p:cNvPr id="43" name="Rectangle: Rounded Corners 42">
            <a:extLst>
              <a:ext uri="{FF2B5EF4-FFF2-40B4-BE49-F238E27FC236}">
                <a16:creationId xmlns:a16="http://schemas.microsoft.com/office/drawing/2014/main" id="{D5BCCB02-C64A-4E31-B936-59CA4233871F}"/>
              </a:ext>
            </a:extLst>
          </p:cNvPr>
          <p:cNvSpPr/>
          <p:nvPr/>
        </p:nvSpPr>
        <p:spPr>
          <a:xfrm>
            <a:off x="9089921" y="1809028"/>
            <a:ext cx="1173706" cy="400305"/>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              =</a:t>
            </a:r>
            <a:r>
              <a:rPr lang="en-US" sz="1500" i="1"/>
              <a:t>   </a:t>
            </a:r>
            <a:endParaRPr lang="en-IN" sz="1500" i="1"/>
          </a:p>
        </p:txBody>
      </p:sp>
      <p:sp>
        <p:nvSpPr>
          <p:cNvPr id="44" name="Rectangle: Rounded Corners 43">
            <a:extLst>
              <a:ext uri="{FF2B5EF4-FFF2-40B4-BE49-F238E27FC236}">
                <a16:creationId xmlns:a16="http://schemas.microsoft.com/office/drawing/2014/main" id="{DCEC6967-B752-4211-82E7-3E2A847C1A16}"/>
              </a:ext>
            </a:extLst>
          </p:cNvPr>
          <p:cNvSpPr/>
          <p:nvPr/>
        </p:nvSpPr>
        <p:spPr>
          <a:xfrm>
            <a:off x="9122623" y="1872534"/>
            <a:ext cx="641093"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score</a:t>
            </a:r>
            <a:endParaRPr lang="en-IN" sz="1500"/>
          </a:p>
        </p:txBody>
      </p:sp>
      <p:sp>
        <p:nvSpPr>
          <p:cNvPr id="45" name="Rectangle: Rounded Corners 44">
            <a:extLst>
              <a:ext uri="{FF2B5EF4-FFF2-40B4-BE49-F238E27FC236}">
                <a16:creationId xmlns:a16="http://schemas.microsoft.com/office/drawing/2014/main" id="{39E5673F-485B-401A-8049-5F4CB6F9A0A4}"/>
              </a:ext>
            </a:extLst>
          </p:cNvPr>
          <p:cNvSpPr/>
          <p:nvPr/>
        </p:nvSpPr>
        <p:spPr>
          <a:xfrm>
            <a:off x="9925946" y="1879150"/>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0</a:t>
            </a:r>
            <a:endParaRPr lang="en-IN" sz="1500"/>
          </a:p>
        </p:txBody>
      </p:sp>
      <p:sp>
        <p:nvSpPr>
          <p:cNvPr id="72" name="Isosceles Triangle 71">
            <a:hlinkClick r:id="rId3" action="ppaction://hlinksldjump"/>
            <a:extLst>
              <a:ext uri="{FF2B5EF4-FFF2-40B4-BE49-F238E27FC236}">
                <a16:creationId xmlns:a16="http://schemas.microsoft.com/office/drawing/2014/main" id="{5AB432CD-7E23-4ACD-BF99-30851B516A81}"/>
              </a:ext>
            </a:extLst>
          </p:cNvPr>
          <p:cNvSpPr/>
          <p:nvPr/>
        </p:nvSpPr>
        <p:spPr>
          <a:xfrm rot="16200000">
            <a:off x="7263402" y="6199166"/>
            <a:ext cx="534455" cy="504491"/>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33465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5" name="Rectangle: Top Corners One Rounded and One Snipped 74">
            <a:hlinkClick r:id="rId2" action="ppaction://hlinksldjump"/>
            <a:extLst>
              <a:ext uri="{FF2B5EF4-FFF2-40B4-BE49-F238E27FC236}">
                <a16:creationId xmlns:a16="http://schemas.microsoft.com/office/drawing/2014/main" id="{CC64F18B-3D64-4B99-A6BA-3E03DCFFFB20}"/>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76" name="Isosceles Triangle 75">
            <a:hlinkClick r:id="rId2" action="ppaction://hlinksldjump"/>
            <a:extLst>
              <a:ext uri="{FF2B5EF4-FFF2-40B4-BE49-F238E27FC236}">
                <a16:creationId xmlns:a16="http://schemas.microsoft.com/office/drawing/2014/main" id="{F7156F50-5972-4354-9DB3-D00B5B9DC4B0}"/>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extLst>
              <a:ext uri="{FF2B5EF4-FFF2-40B4-BE49-F238E27FC236}">
                <a16:creationId xmlns:a16="http://schemas.microsoft.com/office/drawing/2014/main" id="{54DD531C-B698-4FD5-A818-34103187AE30}"/>
              </a:ext>
            </a:extLst>
          </p:cNvPr>
          <p:cNvSpPr/>
          <p:nvPr/>
        </p:nvSpPr>
        <p:spPr>
          <a:xfrm>
            <a:off x="8385917" y="243151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69" name="Rectangle: Rounded Corners 68">
            <a:extLst>
              <a:ext uri="{FF2B5EF4-FFF2-40B4-BE49-F238E27FC236}">
                <a16:creationId xmlns:a16="http://schemas.microsoft.com/office/drawing/2014/main" id="{D77CE02B-3C95-45F7-827B-9A1AD39359CF}"/>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70" name="TextBox 69">
            <a:extLst>
              <a:ext uri="{FF2B5EF4-FFF2-40B4-BE49-F238E27FC236}">
                <a16:creationId xmlns:a16="http://schemas.microsoft.com/office/drawing/2014/main" id="{8C80A1A6-71BB-44B6-A8BF-057C83A45AF4}"/>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4" name="Rectangle 3">
            <a:extLst>
              <a:ext uri="{FF2B5EF4-FFF2-40B4-BE49-F238E27FC236}">
                <a16:creationId xmlns:a16="http://schemas.microsoft.com/office/drawing/2014/main" id="{A4C3CC28-5F57-47A4-95C3-B80E046A85DF}"/>
              </a:ext>
            </a:extLst>
          </p:cNvPr>
          <p:cNvSpPr/>
          <p:nvPr/>
        </p:nvSpPr>
        <p:spPr>
          <a:xfrm>
            <a:off x="7072802" y="0"/>
            <a:ext cx="51261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1" name="Rectangle: Rounded Corners 70">
            <a:extLst>
              <a:ext uri="{FF2B5EF4-FFF2-40B4-BE49-F238E27FC236}">
                <a16:creationId xmlns:a16="http://schemas.microsoft.com/office/drawing/2014/main" id="{CA635377-2C90-4970-982A-8E626CC61CBD}"/>
              </a:ext>
            </a:extLst>
          </p:cNvPr>
          <p:cNvSpPr/>
          <p:nvPr/>
        </p:nvSpPr>
        <p:spPr>
          <a:xfrm>
            <a:off x="7514078" y="520367"/>
            <a:ext cx="4294409" cy="5500444"/>
          </a:xfrm>
          <a:prstGeom prst="roundRect">
            <a:avLst>
              <a:gd name="adj" fmla="val 8494"/>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1500" i="1"/>
              <a:t>Process input</a:t>
            </a:r>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IN" sz="1500" i="1"/>
          </a:p>
        </p:txBody>
      </p:sp>
      <p:sp>
        <p:nvSpPr>
          <p:cNvPr id="72" name="Isosceles Triangle 71">
            <a:hlinkClick r:id="rId3" action="ppaction://hlinksldjump"/>
            <a:extLst>
              <a:ext uri="{FF2B5EF4-FFF2-40B4-BE49-F238E27FC236}">
                <a16:creationId xmlns:a16="http://schemas.microsoft.com/office/drawing/2014/main" id="{5AB432CD-7E23-4ACD-BF99-30851B516A81}"/>
              </a:ext>
            </a:extLst>
          </p:cNvPr>
          <p:cNvSpPr/>
          <p:nvPr/>
        </p:nvSpPr>
        <p:spPr>
          <a:xfrm rot="16200000">
            <a:off x="7263402" y="6199166"/>
            <a:ext cx="534455" cy="504491"/>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68" name="Rectangle: Rounded Corners 67">
            <a:extLst>
              <a:ext uri="{FF2B5EF4-FFF2-40B4-BE49-F238E27FC236}">
                <a16:creationId xmlns:a16="http://schemas.microsoft.com/office/drawing/2014/main" id="{4AAE7950-2539-4440-BE8E-B26582F2DAD4}"/>
              </a:ext>
            </a:extLst>
          </p:cNvPr>
          <p:cNvSpPr/>
          <p:nvPr/>
        </p:nvSpPr>
        <p:spPr>
          <a:xfrm>
            <a:off x="7879915" y="1909864"/>
            <a:ext cx="3180221" cy="2713343"/>
          </a:xfrm>
          <a:prstGeom prst="roundRect">
            <a:avLst>
              <a:gd name="adj" fmla="val 9083"/>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                                   :</a:t>
            </a:r>
            <a:r>
              <a:rPr lang="en-US" sz="1500" i="1"/>
              <a:t>   </a:t>
            </a:r>
          </a:p>
          <a:p>
            <a:endParaRPr lang="en-US" sz="1500" i="1"/>
          </a:p>
          <a:p>
            <a:endParaRPr lang="en-US" sz="1500" i="1"/>
          </a:p>
          <a:p>
            <a:endParaRPr lang="en-US" sz="1500" i="1"/>
          </a:p>
          <a:p>
            <a:r>
              <a:rPr lang="en-US" sz="1500"/>
              <a:t>else if                                   :</a:t>
            </a:r>
          </a:p>
          <a:p>
            <a:endParaRPr lang="en-US" sz="1500"/>
          </a:p>
          <a:p>
            <a:endParaRPr lang="en-US" sz="1500"/>
          </a:p>
          <a:p>
            <a:r>
              <a:rPr lang="en-US" sz="1500"/>
              <a:t>else :</a:t>
            </a:r>
          </a:p>
          <a:p>
            <a:endParaRPr lang="en-US" sz="1500"/>
          </a:p>
          <a:p>
            <a:endParaRPr lang="en-US" sz="1500"/>
          </a:p>
          <a:p>
            <a:endParaRPr lang="en-US" sz="1500"/>
          </a:p>
        </p:txBody>
      </p:sp>
      <p:sp>
        <p:nvSpPr>
          <p:cNvPr id="73" name="Rectangle: Rounded Corners 72">
            <a:extLst>
              <a:ext uri="{FF2B5EF4-FFF2-40B4-BE49-F238E27FC236}">
                <a16:creationId xmlns:a16="http://schemas.microsoft.com/office/drawing/2014/main" id="{AAB78D11-1C68-4AE0-ABE2-C79BC6AE9C29}"/>
              </a:ext>
            </a:extLst>
          </p:cNvPr>
          <p:cNvSpPr/>
          <p:nvPr/>
        </p:nvSpPr>
        <p:spPr>
          <a:xfrm>
            <a:off x="8255879" y="1983994"/>
            <a:ext cx="1361350" cy="307246"/>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500"/>
              <a:t>                == </a:t>
            </a:r>
            <a:endParaRPr lang="en-IN" sz="1500"/>
          </a:p>
        </p:txBody>
      </p:sp>
      <p:sp>
        <p:nvSpPr>
          <p:cNvPr id="78" name="Rectangle: Rounded Corners 77">
            <a:extLst>
              <a:ext uri="{FF2B5EF4-FFF2-40B4-BE49-F238E27FC236}">
                <a16:creationId xmlns:a16="http://schemas.microsoft.com/office/drawing/2014/main" id="{823B6E40-043F-4D26-B6F6-9F5A40161B79}"/>
              </a:ext>
            </a:extLst>
          </p:cNvPr>
          <p:cNvSpPr/>
          <p:nvPr/>
        </p:nvSpPr>
        <p:spPr>
          <a:xfrm>
            <a:off x="7864404" y="1457135"/>
            <a:ext cx="2117043" cy="364851"/>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               =</a:t>
            </a:r>
            <a:r>
              <a:rPr lang="en-US" sz="1500" i="1"/>
              <a:t>   </a:t>
            </a:r>
            <a:endParaRPr lang="en-IN" sz="1500" i="1"/>
          </a:p>
        </p:txBody>
      </p:sp>
      <p:sp>
        <p:nvSpPr>
          <p:cNvPr id="79" name="Rectangle: Rounded Corners 78">
            <a:extLst>
              <a:ext uri="{FF2B5EF4-FFF2-40B4-BE49-F238E27FC236}">
                <a16:creationId xmlns:a16="http://schemas.microsoft.com/office/drawing/2014/main" id="{10FD9A13-40CA-4C6B-A1EF-5D9D099E7A31}"/>
              </a:ext>
            </a:extLst>
          </p:cNvPr>
          <p:cNvSpPr/>
          <p:nvPr/>
        </p:nvSpPr>
        <p:spPr>
          <a:xfrm>
            <a:off x="7939804" y="1521887"/>
            <a:ext cx="617510"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input</a:t>
            </a:r>
            <a:endParaRPr lang="en-IN" sz="1500"/>
          </a:p>
        </p:txBody>
      </p:sp>
      <p:sp>
        <p:nvSpPr>
          <p:cNvPr id="81" name="Rectangle: Rounded Corners 80">
            <a:extLst>
              <a:ext uri="{FF2B5EF4-FFF2-40B4-BE49-F238E27FC236}">
                <a16:creationId xmlns:a16="http://schemas.microsoft.com/office/drawing/2014/main" id="{8470B3C9-F7A0-4650-BF2A-37D7C5976F3A}"/>
              </a:ext>
            </a:extLst>
          </p:cNvPr>
          <p:cNvSpPr/>
          <p:nvPr/>
        </p:nvSpPr>
        <p:spPr>
          <a:xfrm>
            <a:off x="8741182" y="1521887"/>
            <a:ext cx="1128423"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get_input</a:t>
            </a:r>
            <a:r>
              <a:rPr lang="en-US" sz="1500"/>
              <a:t>()</a:t>
            </a:r>
            <a:endParaRPr lang="en-IN" sz="1500"/>
          </a:p>
        </p:txBody>
      </p:sp>
      <p:sp>
        <p:nvSpPr>
          <p:cNvPr id="82" name="Rectangle: Rounded Corners 81">
            <a:extLst>
              <a:ext uri="{FF2B5EF4-FFF2-40B4-BE49-F238E27FC236}">
                <a16:creationId xmlns:a16="http://schemas.microsoft.com/office/drawing/2014/main" id="{678F681C-1DBA-4765-9C40-9CC73FE3A23E}"/>
              </a:ext>
            </a:extLst>
          </p:cNvPr>
          <p:cNvSpPr/>
          <p:nvPr/>
        </p:nvSpPr>
        <p:spPr>
          <a:xfrm>
            <a:off x="8353252" y="2007587"/>
            <a:ext cx="617510"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input</a:t>
            </a:r>
            <a:endParaRPr lang="en-IN" sz="1500"/>
          </a:p>
        </p:txBody>
      </p:sp>
      <p:sp>
        <p:nvSpPr>
          <p:cNvPr id="83" name="Rectangle: Rounded Corners 82">
            <a:extLst>
              <a:ext uri="{FF2B5EF4-FFF2-40B4-BE49-F238E27FC236}">
                <a16:creationId xmlns:a16="http://schemas.microsoft.com/office/drawing/2014/main" id="{E8614169-6103-4401-8E8E-D2A79CF0F454}"/>
              </a:ext>
            </a:extLst>
          </p:cNvPr>
          <p:cNvSpPr/>
          <p:nvPr/>
        </p:nvSpPr>
        <p:spPr>
          <a:xfrm>
            <a:off x="9330942" y="2006130"/>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&lt;</a:t>
            </a:r>
            <a:endParaRPr lang="en-IN" sz="1500"/>
          </a:p>
        </p:txBody>
      </p:sp>
      <p:sp>
        <p:nvSpPr>
          <p:cNvPr id="84" name="Rectangle: Rounded Corners 83">
            <a:extLst>
              <a:ext uri="{FF2B5EF4-FFF2-40B4-BE49-F238E27FC236}">
                <a16:creationId xmlns:a16="http://schemas.microsoft.com/office/drawing/2014/main" id="{DC16873C-4FED-4B4A-98B9-C615CC67FE3C}"/>
              </a:ext>
            </a:extLst>
          </p:cNvPr>
          <p:cNvSpPr/>
          <p:nvPr/>
        </p:nvSpPr>
        <p:spPr>
          <a:xfrm>
            <a:off x="8134517" y="2389850"/>
            <a:ext cx="1544703" cy="296020"/>
          </a:xfrm>
          <a:prstGeom prst="roundRect">
            <a:avLst>
              <a:gd name="adj" fmla="val 8904"/>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500" err="1"/>
              <a:t>Rocket.move</a:t>
            </a:r>
            <a:r>
              <a:rPr lang="en-US" sz="1500"/>
              <a:t>(     )</a:t>
            </a:r>
            <a:endParaRPr lang="en-IN"/>
          </a:p>
        </p:txBody>
      </p:sp>
      <p:sp>
        <p:nvSpPr>
          <p:cNvPr id="85" name="Rectangle: Rounded Corners 84">
            <a:extLst>
              <a:ext uri="{FF2B5EF4-FFF2-40B4-BE49-F238E27FC236}">
                <a16:creationId xmlns:a16="http://schemas.microsoft.com/office/drawing/2014/main" id="{93D5FBAC-A2AF-421E-999C-93924365E940}"/>
              </a:ext>
            </a:extLst>
          </p:cNvPr>
          <p:cNvSpPr/>
          <p:nvPr/>
        </p:nvSpPr>
        <p:spPr>
          <a:xfrm>
            <a:off x="9291615" y="242207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&lt;</a:t>
            </a:r>
            <a:endParaRPr lang="en-IN" sz="1500"/>
          </a:p>
        </p:txBody>
      </p:sp>
      <p:sp>
        <p:nvSpPr>
          <p:cNvPr id="86" name="Rectangle: Rounded Corners 85">
            <a:extLst>
              <a:ext uri="{FF2B5EF4-FFF2-40B4-BE49-F238E27FC236}">
                <a16:creationId xmlns:a16="http://schemas.microsoft.com/office/drawing/2014/main" id="{674EE940-A796-43EA-8819-4A4E5AD97386}"/>
              </a:ext>
            </a:extLst>
          </p:cNvPr>
          <p:cNvSpPr/>
          <p:nvPr/>
        </p:nvSpPr>
        <p:spPr>
          <a:xfrm>
            <a:off x="8610940" y="2877544"/>
            <a:ext cx="1361350" cy="307246"/>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500"/>
              <a:t>                == </a:t>
            </a:r>
            <a:endParaRPr lang="en-IN" sz="1500"/>
          </a:p>
        </p:txBody>
      </p:sp>
      <p:sp>
        <p:nvSpPr>
          <p:cNvPr id="87" name="Rectangle: Rounded Corners 86">
            <a:extLst>
              <a:ext uri="{FF2B5EF4-FFF2-40B4-BE49-F238E27FC236}">
                <a16:creationId xmlns:a16="http://schemas.microsoft.com/office/drawing/2014/main" id="{236F9531-BCE8-4F59-BBA1-F3DB3D0624E0}"/>
              </a:ext>
            </a:extLst>
          </p:cNvPr>
          <p:cNvSpPr/>
          <p:nvPr/>
        </p:nvSpPr>
        <p:spPr>
          <a:xfrm>
            <a:off x="8708313" y="2901137"/>
            <a:ext cx="617510"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input</a:t>
            </a:r>
            <a:endParaRPr lang="en-IN" sz="1500"/>
          </a:p>
        </p:txBody>
      </p:sp>
      <p:sp>
        <p:nvSpPr>
          <p:cNvPr id="88" name="Rectangle: Rounded Corners 87">
            <a:extLst>
              <a:ext uri="{FF2B5EF4-FFF2-40B4-BE49-F238E27FC236}">
                <a16:creationId xmlns:a16="http://schemas.microsoft.com/office/drawing/2014/main" id="{3796E5E3-55D1-4F32-84DE-C43116AA3E3E}"/>
              </a:ext>
            </a:extLst>
          </p:cNvPr>
          <p:cNvSpPr/>
          <p:nvPr/>
        </p:nvSpPr>
        <p:spPr>
          <a:xfrm>
            <a:off x="9686003" y="2899680"/>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&gt;</a:t>
            </a:r>
            <a:endParaRPr lang="en-IN" sz="1500"/>
          </a:p>
        </p:txBody>
      </p:sp>
      <p:sp>
        <p:nvSpPr>
          <p:cNvPr id="94" name="Rectangle: Rounded Corners 93">
            <a:extLst>
              <a:ext uri="{FF2B5EF4-FFF2-40B4-BE49-F238E27FC236}">
                <a16:creationId xmlns:a16="http://schemas.microsoft.com/office/drawing/2014/main" id="{70496DE0-9A3F-4EDA-AD1E-42CF2E8FDC65}"/>
              </a:ext>
            </a:extLst>
          </p:cNvPr>
          <p:cNvSpPr/>
          <p:nvPr/>
        </p:nvSpPr>
        <p:spPr>
          <a:xfrm>
            <a:off x="8141300" y="3236589"/>
            <a:ext cx="1544703" cy="296020"/>
          </a:xfrm>
          <a:prstGeom prst="roundRect">
            <a:avLst>
              <a:gd name="adj" fmla="val 8904"/>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500" err="1"/>
              <a:t>Rocket.move</a:t>
            </a:r>
            <a:r>
              <a:rPr lang="en-US" sz="1500"/>
              <a:t>(     )</a:t>
            </a:r>
            <a:endParaRPr lang="en-IN"/>
          </a:p>
        </p:txBody>
      </p:sp>
      <p:sp>
        <p:nvSpPr>
          <p:cNvPr id="95" name="Rectangle: Rounded Corners 94">
            <a:extLst>
              <a:ext uri="{FF2B5EF4-FFF2-40B4-BE49-F238E27FC236}">
                <a16:creationId xmlns:a16="http://schemas.microsoft.com/office/drawing/2014/main" id="{6A284583-2421-4147-A942-90FD93855725}"/>
              </a:ext>
            </a:extLst>
          </p:cNvPr>
          <p:cNvSpPr/>
          <p:nvPr/>
        </p:nvSpPr>
        <p:spPr>
          <a:xfrm>
            <a:off x="9298398" y="3268816"/>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&gt;</a:t>
            </a:r>
            <a:endParaRPr lang="en-IN" sz="1500"/>
          </a:p>
        </p:txBody>
      </p:sp>
      <p:sp>
        <p:nvSpPr>
          <p:cNvPr id="96" name="Rectangle: Rounded Corners 95">
            <a:extLst>
              <a:ext uri="{FF2B5EF4-FFF2-40B4-BE49-F238E27FC236}">
                <a16:creationId xmlns:a16="http://schemas.microsoft.com/office/drawing/2014/main" id="{7C50CDA6-10D9-41E7-9841-E670D7E89033}"/>
              </a:ext>
            </a:extLst>
          </p:cNvPr>
          <p:cNvSpPr/>
          <p:nvPr/>
        </p:nvSpPr>
        <p:spPr>
          <a:xfrm>
            <a:off x="8004849" y="3858613"/>
            <a:ext cx="2913688" cy="655417"/>
          </a:xfrm>
          <a:prstGeom prst="roundRect">
            <a:avLst>
              <a:gd name="adj" fmla="val 8904"/>
            </a:avLst>
          </a:prstGeom>
        </p:spPr>
        <p:style>
          <a:lnRef idx="1">
            <a:schemeClr val="accent4"/>
          </a:lnRef>
          <a:fillRef idx="2">
            <a:schemeClr val="accent4"/>
          </a:fillRef>
          <a:effectRef idx="1">
            <a:schemeClr val="accent4"/>
          </a:effectRef>
          <a:fontRef idx="minor">
            <a:schemeClr val="dk1"/>
          </a:fontRef>
        </p:style>
        <p:txBody>
          <a:bodyPr rtlCol="0" anchor="ctr"/>
          <a:lstStyle/>
          <a:p>
            <a:r>
              <a:rPr lang="en-US" sz="1500" err="1"/>
              <a:t>Rocket.ammo</a:t>
            </a:r>
            <a:r>
              <a:rPr lang="en-US" sz="1500"/>
              <a:t> = </a:t>
            </a:r>
            <a:r>
              <a:rPr lang="en-US" sz="1500" err="1"/>
              <a:t>Rocket.ammo</a:t>
            </a:r>
            <a:r>
              <a:rPr lang="en-US" sz="1500"/>
              <a:t> – 1</a:t>
            </a:r>
          </a:p>
          <a:p>
            <a:r>
              <a:rPr lang="en-US" sz="1500" err="1"/>
              <a:t>spawn_missile</a:t>
            </a:r>
            <a:r>
              <a:rPr lang="en-US" sz="1500"/>
              <a:t>(</a:t>
            </a:r>
            <a:r>
              <a:rPr lang="en-US" sz="1500" err="1"/>
              <a:t>Rocket.pos</a:t>
            </a:r>
            <a:r>
              <a:rPr lang="en-US" sz="1500"/>
              <a:t>)</a:t>
            </a:r>
          </a:p>
        </p:txBody>
      </p:sp>
      <p:sp>
        <p:nvSpPr>
          <p:cNvPr id="98" name="Rectangle: Rounded Corners 97">
            <a:extLst>
              <a:ext uri="{FF2B5EF4-FFF2-40B4-BE49-F238E27FC236}">
                <a16:creationId xmlns:a16="http://schemas.microsoft.com/office/drawing/2014/main" id="{7CD11D6B-CFD2-4189-8281-F250FF38A72E}"/>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99" name="Rectangle: Rounded Corners 98">
            <a:extLst>
              <a:ext uri="{FF2B5EF4-FFF2-40B4-BE49-F238E27FC236}">
                <a16:creationId xmlns:a16="http://schemas.microsoft.com/office/drawing/2014/main" id="{5E71E6D8-3F8B-42D7-A080-F880B71EBF39}"/>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00" name="Rectangle: Rounded Corners 99">
            <a:extLst>
              <a:ext uri="{FF2B5EF4-FFF2-40B4-BE49-F238E27FC236}">
                <a16:creationId xmlns:a16="http://schemas.microsoft.com/office/drawing/2014/main" id="{FE71CBFE-EF71-43C7-A69C-76681315DBE1}"/>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01" name="Rectangle: Rounded Corners 100">
            <a:extLst>
              <a:ext uri="{FF2B5EF4-FFF2-40B4-BE49-F238E27FC236}">
                <a16:creationId xmlns:a16="http://schemas.microsoft.com/office/drawing/2014/main" id="{99061BEF-7F2A-4254-9747-9049E31FA483}"/>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02" name="Rectangle: Rounded Corners 101">
            <a:extLst>
              <a:ext uri="{FF2B5EF4-FFF2-40B4-BE49-F238E27FC236}">
                <a16:creationId xmlns:a16="http://schemas.microsoft.com/office/drawing/2014/main" id="{C251A35B-9798-49BA-AF89-AD1B0DE73E50}"/>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103" name="Rectangle: Rounded Corners 102">
            <a:extLst>
              <a:ext uri="{FF2B5EF4-FFF2-40B4-BE49-F238E27FC236}">
                <a16:creationId xmlns:a16="http://schemas.microsoft.com/office/drawing/2014/main" id="{58C46583-1C4A-4F6A-9545-09B1CD36D94B}"/>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104" name="Rectangle: Rounded Corners 103">
            <a:extLst>
              <a:ext uri="{FF2B5EF4-FFF2-40B4-BE49-F238E27FC236}">
                <a16:creationId xmlns:a16="http://schemas.microsoft.com/office/drawing/2014/main" id="{514841E2-F977-418D-821B-3095A58BE6A5}"/>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105" name="Rectangle: Rounded Corners 104">
            <a:extLst>
              <a:ext uri="{FF2B5EF4-FFF2-40B4-BE49-F238E27FC236}">
                <a16:creationId xmlns:a16="http://schemas.microsoft.com/office/drawing/2014/main" id="{0E11907E-9405-4D76-B865-DF9A0ED9ADC1}"/>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6" name="Rectangle: Rounded Corners 105">
            <a:extLst>
              <a:ext uri="{FF2B5EF4-FFF2-40B4-BE49-F238E27FC236}">
                <a16:creationId xmlns:a16="http://schemas.microsoft.com/office/drawing/2014/main" id="{52C431D6-16FF-4E7B-B05A-F71CDFE5C5E9}"/>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7" name="Rectangle: Rounded Corners 106">
            <a:extLst>
              <a:ext uri="{FF2B5EF4-FFF2-40B4-BE49-F238E27FC236}">
                <a16:creationId xmlns:a16="http://schemas.microsoft.com/office/drawing/2014/main" id="{77009992-35B0-4092-8748-CD42C31703AB}"/>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08" name="Rectangle: Rounded Corners 107">
            <a:extLst>
              <a:ext uri="{FF2B5EF4-FFF2-40B4-BE49-F238E27FC236}">
                <a16:creationId xmlns:a16="http://schemas.microsoft.com/office/drawing/2014/main" id="{24A59292-7068-4462-BC37-4C6B4D973976}"/>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109" name="Rectangle: Rounded Corners 108">
            <a:extLst>
              <a:ext uri="{FF2B5EF4-FFF2-40B4-BE49-F238E27FC236}">
                <a16:creationId xmlns:a16="http://schemas.microsoft.com/office/drawing/2014/main" id="{3518050C-CD28-41BC-94E0-DA96E3650135}"/>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10" name="Rectangle: Rounded Corners 109">
            <a:extLst>
              <a:ext uri="{FF2B5EF4-FFF2-40B4-BE49-F238E27FC236}">
                <a16:creationId xmlns:a16="http://schemas.microsoft.com/office/drawing/2014/main" id="{707BC25C-9D19-4232-A124-2D715CD3B57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111" name="Rectangle: Rounded Corners 110">
            <a:extLst>
              <a:ext uri="{FF2B5EF4-FFF2-40B4-BE49-F238E27FC236}">
                <a16:creationId xmlns:a16="http://schemas.microsoft.com/office/drawing/2014/main" id="{4AE88AD4-747D-4A93-B8B9-D797DB974452}"/>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112" name="Rectangle: Rounded Corners 111">
            <a:extLst>
              <a:ext uri="{FF2B5EF4-FFF2-40B4-BE49-F238E27FC236}">
                <a16:creationId xmlns:a16="http://schemas.microsoft.com/office/drawing/2014/main" id="{08B4247A-0E6B-49F9-8844-A4812E79723E}"/>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113" name="Rectangle: Rounded Corners 112">
            <a:extLst>
              <a:ext uri="{FF2B5EF4-FFF2-40B4-BE49-F238E27FC236}">
                <a16:creationId xmlns:a16="http://schemas.microsoft.com/office/drawing/2014/main" id="{1FBA9325-0441-4309-9EDA-C005669ACD3D}"/>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114" name="Rectangle: Rounded Corners 113">
            <a:extLst>
              <a:ext uri="{FF2B5EF4-FFF2-40B4-BE49-F238E27FC236}">
                <a16:creationId xmlns:a16="http://schemas.microsoft.com/office/drawing/2014/main" id="{0F348738-B31E-478C-A66B-3AED9BBEC3DB}"/>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5" name="Rectangle: Rounded Corners 114">
            <a:extLst>
              <a:ext uri="{FF2B5EF4-FFF2-40B4-BE49-F238E27FC236}">
                <a16:creationId xmlns:a16="http://schemas.microsoft.com/office/drawing/2014/main" id="{88CAB623-D866-404A-90AF-E7A26A62C35A}"/>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6" name="Rectangle: Rounded Corners 115">
            <a:extLst>
              <a:ext uri="{FF2B5EF4-FFF2-40B4-BE49-F238E27FC236}">
                <a16:creationId xmlns:a16="http://schemas.microsoft.com/office/drawing/2014/main" id="{57C73027-C949-4CB9-86FE-544645AA5396}"/>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7" name="Rectangle: Rounded Corners 116">
            <a:extLst>
              <a:ext uri="{FF2B5EF4-FFF2-40B4-BE49-F238E27FC236}">
                <a16:creationId xmlns:a16="http://schemas.microsoft.com/office/drawing/2014/main" id="{DB69CD46-E578-43F6-8F18-C2370448806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118" name="Rectangle: Rounded Corners 117">
            <a:extLst>
              <a:ext uri="{FF2B5EF4-FFF2-40B4-BE49-F238E27FC236}">
                <a16:creationId xmlns:a16="http://schemas.microsoft.com/office/drawing/2014/main" id="{0CCA106F-7602-49A5-B020-7AF2965F5B25}"/>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9" name="Rectangle: Rounded Corners 118">
            <a:extLst>
              <a:ext uri="{FF2B5EF4-FFF2-40B4-BE49-F238E27FC236}">
                <a16:creationId xmlns:a16="http://schemas.microsoft.com/office/drawing/2014/main" id="{C6F83FC7-2873-4D67-9E36-4568DE82BD4B}"/>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0" name="Rectangle: Rounded Corners 119">
            <a:extLst>
              <a:ext uri="{FF2B5EF4-FFF2-40B4-BE49-F238E27FC236}">
                <a16:creationId xmlns:a16="http://schemas.microsoft.com/office/drawing/2014/main" id="{38E3B5D6-02E7-4347-A822-BD147AA3C819}"/>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1" name="Rectangle: Rounded Corners 120">
            <a:extLst>
              <a:ext uri="{FF2B5EF4-FFF2-40B4-BE49-F238E27FC236}">
                <a16:creationId xmlns:a16="http://schemas.microsoft.com/office/drawing/2014/main" id="{4E1D57AB-E608-47D2-80EE-8B0967D08E9F}"/>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122" name="Rectangle: Rounded Corners 121">
            <a:extLst>
              <a:ext uri="{FF2B5EF4-FFF2-40B4-BE49-F238E27FC236}">
                <a16:creationId xmlns:a16="http://schemas.microsoft.com/office/drawing/2014/main" id="{4913A105-3445-4FA5-BBC0-7FF00E23C05D}"/>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123" name="Rectangle: Rounded Corners 122">
            <a:extLst>
              <a:ext uri="{FF2B5EF4-FFF2-40B4-BE49-F238E27FC236}">
                <a16:creationId xmlns:a16="http://schemas.microsoft.com/office/drawing/2014/main" id="{A627E351-22D9-47AA-BAD0-CAB9D6221138}"/>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124" name="Rectangle: Rounded Corners 123">
            <a:extLst>
              <a:ext uri="{FF2B5EF4-FFF2-40B4-BE49-F238E27FC236}">
                <a16:creationId xmlns:a16="http://schemas.microsoft.com/office/drawing/2014/main" id="{86EEB645-89F8-492A-A079-8DBDD38F840B}"/>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125" name="Rectangle: Rounded Corners 124">
            <a:extLst>
              <a:ext uri="{FF2B5EF4-FFF2-40B4-BE49-F238E27FC236}">
                <a16:creationId xmlns:a16="http://schemas.microsoft.com/office/drawing/2014/main" id="{AB87FF6A-4913-4F5C-B9DC-F337DCE9D1C0}"/>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126" name="Rectangle: Rounded Corners 125">
            <a:extLst>
              <a:ext uri="{FF2B5EF4-FFF2-40B4-BE49-F238E27FC236}">
                <a16:creationId xmlns:a16="http://schemas.microsoft.com/office/drawing/2014/main" id="{8C8179DA-E294-4519-84F6-1D2EB2379CBE}"/>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27" name="Rectangle: Rounded Corners 126">
            <a:extLst>
              <a:ext uri="{FF2B5EF4-FFF2-40B4-BE49-F238E27FC236}">
                <a16:creationId xmlns:a16="http://schemas.microsoft.com/office/drawing/2014/main" id="{239B2DFD-86D6-415A-AE29-BEFC72FEDD6F}"/>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28" name="Rectangle: Rounded Corners 127">
            <a:extLst>
              <a:ext uri="{FF2B5EF4-FFF2-40B4-BE49-F238E27FC236}">
                <a16:creationId xmlns:a16="http://schemas.microsoft.com/office/drawing/2014/main" id="{DB6BBCAB-D3F3-41C3-BB28-DA94AB59D8E6}"/>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29" name="Rectangle: Rounded Corners 128">
            <a:extLst>
              <a:ext uri="{FF2B5EF4-FFF2-40B4-BE49-F238E27FC236}">
                <a16:creationId xmlns:a16="http://schemas.microsoft.com/office/drawing/2014/main" id="{8E6E8B7C-0F74-4FAE-8D07-4A54ABF5C17D}"/>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130" name="Rectangle: Rounded Corners 129">
            <a:extLst>
              <a:ext uri="{FF2B5EF4-FFF2-40B4-BE49-F238E27FC236}">
                <a16:creationId xmlns:a16="http://schemas.microsoft.com/office/drawing/2014/main" id="{5C15F65E-6D68-4C39-8030-EF3F0FF52B88}"/>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31" name="Rectangle: Rounded Corners 130">
            <a:extLst>
              <a:ext uri="{FF2B5EF4-FFF2-40B4-BE49-F238E27FC236}">
                <a16:creationId xmlns:a16="http://schemas.microsoft.com/office/drawing/2014/main" id="{B5E580D1-73CA-4735-8A9E-199796A2B593}"/>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32" name="Rectangle: Rounded Corners 131">
            <a:extLst>
              <a:ext uri="{FF2B5EF4-FFF2-40B4-BE49-F238E27FC236}">
                <a16:creationId xmlns:a16="http://schemas.microsoft.com/office/drawing/2014/main" id="{F161D553-44AD-4A28-8337-EA5D9352238E}"/>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Tree>
    <p:extLst>
      <p:ext uri="{BB962C8B-B14F-4D97-AF65-F5344CB8AC3E}">
        <p14:creationId xmlns:p14="http://schemas.microsoft.com/office/powerpoint/2010/main" val="4166520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5" name="Rectangle: Top Corners One Rounded and One Snipped 74">
            <a:hlinkClick r:id="rId2" action="ppaction://hlinksldjump"/>
            <a:extLst>
              <a:ext uri="{FF2B5EF4-FFF2-40B4-BE49-F238E27FC236}">
                <a16:creationId xmlns:a16="http://schemas.microsoft.com/office/drawing/2014/main" id="{CC64F18B-3D64-4B99-A6BA-3E03DCFFFB20}"/>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76" name="Isosceles Triangle 75">
            <a:hlinkClick r:id="rId2" action="ppaction://hlinksldjump"/>
            <a:extLst>
              <a:ext uri="{FF2B5EF4-FFF2-40B4-BE49-F238E27FC236}">
                <a16:creationId xmlns:a16="http://schemas.microsoft.com/office/drawing/2014/main" id="{F7156F50-5972-4354-9DB3-D00B5B9DC4B0}"/>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extLst>
              <a:ext uri="{FF2B5EF4-FFF2-40B4-BE49-F238E27FC236}">
                <a16:creationId xmlns:a16="http://schemas.microsoft.com/office/drawing/2014/main" id="{54DD531C-B698-4FD5-A818-34103187AE30}"/>
              </a:ext>
            </a:extLst>
          </p:cNvPr>
          <p:cNvSpPr/>
          <p:nvPr/>
        </p:nvSpPr>
        <p:spPr>
          <a:xfrm>
            <a:off x="8385917" y="243151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69" name="Rectangle: Rounded Corners 68">
            <a:extLst>
              <a:ext uri="{FF2B5EF4-FFF2-40B4-BE49-F238E27FC236}">
                <a16:creationId xmlns:a16="http://schemas.microsoft.com/office/drawing/2014/main" id="{D77CE02B-3C95-45F7-827B-9A1AD39359CF}"/>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70" name="TextBox 69">
            <a:extLst>
              <a:ext uri="{FF2B5EF4-FFF2-40B4-BE49-F238E27FC236}">
                <a16:creationId xmlns:a16="http://schemas.microsoft.com/office/drawing/2014/main" id="{8C80A1A6-71BB-44B6-A8BF-057C83A45AF4}"/>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4" name="Rectangle 3">
            <a:extLst>
              <a:ext uri="{FF2B5EF4-FFF2-40B4-BE49-F238E27FC236}">
                <a16:creationId xmlns:a16="http://schemas.microsoft.com/office/drawing/2014/main" id="{A4C3CC28-5F57-47A4-95C3-B80E046A85DF}"/>
              </a:ext>
            </a:extLst>
          </p:cNvPr>
          <p:cNvSpPr/>
          <p:nvPr/>
        </p:nvSpPr>
        <p:spPr>
          <a:xfrm>
            <a:off x="7072802" y="0"/>
            <a:ext cx="51261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1" name="Rectangle: Rounded Corners 70">
            <a:extLst>
              <a:ext uri="{FF2B5EF4-FFF2-40B4-BE49-F238E27FC236}">
                <a16:creationId xmlns:a16="http://schemas.microsoft.com/office/drawing/2014/main" id="{CA635377-2C90-4970-982A-8E626CC61CBD}"/>
              </a:ext>
            </a:extLst>
          </p:cNvPr>
          <p:cNvSpPr/>
          <p:nvPr/>
        </p:nvSpPr>
        <p:spPr>
          <a:xfrm>
            <a:off x="7514078" y="520367"/>
            <a:ext cx="4294409" cy="5500444"/>
          </a:xfrm>
          <a:prstGeom prst="roundRect">
            <a:avLst>
              <a:gd name="adj" fmla="val 8494"/>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1500" i="1"/>
              <a:t>Generate stars</a:t>
            </a:r>
            <a:endParaRPr lang="en-IN"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IN" sz="1500" i="1"/>
          </a:p>
        </p:txBody>
      </p:sp>
      <p:sp>
        <p:nvSpPr>
          <p:cNvPr id="72" name="Isosceles Triangle 71">
            <a:hlinkClick r:id="rId3" action="ppaction://hlinksldjump"/>
            <a:extLst>
              <a:ext uri="{FF2B5EF4-FFF2-40B4-BE49-F238E27FC236}">
                <a16:creationId xmlns:a16="http://schemas.microsoft.com/office/drawing/2014/main" id="{5AB432CD-7E23-4ACD-BF99-30851B516A81}"/>
              </a:ext>
            </a:extLst>
          </p:cNvPr>
          <p:cNvSpPr/>
          <p:nvPr/>
        </p:nvSpPr>
        <p:spPr>
          <a:xfrm rot="16200000">
            <a:off x="7263402" y="6199166"/>
            <a:ext cx="534455" cy="504491"/>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68" name="Rectangle: Rounded Corners 67">
            <a:extLst>
              <a:ext uri="{FF2B5EF4-FFF2-40B4-BE49-F238E27FC236}">
                <a16:creationId xmlns:a16="http://schemas.microsoft.com/office/drawing/2014/main" id="{4AAE7950-2539-4440-BE8E-B26582F2DAD4}"/>
              </a:ext>
            </a:extLst>
          </p:cNvPr>
          <p:cNvSpPr/>
          <p:nvPr/>
        </p:nvSpPr>
        <p:spPr>
          <a:xfrm>
            <a:off x="7879915" y="1909864"/>
            <a:ext cx="3725647" cy="1373844"/>
          </a:xfrm>
          <a:prstGeom prst="roundRect">
            <a:avLst>
              <a:gd name="adj" fmla="val 9083"/>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                                        :</a:t>
            </a:r>
            <a:r>
              <a:rPr lang="en-US" sz="1500" i="1"/>
              <a:t>   </a:t>
            </a:r>
          </a:p>
          <a:p>
            <a:endParaRPr lang="en-US" sz="1500"/>
          </a:p>
          <a:p>
            <a:endParaRPr lang="en-US" sz="1500"/>
          </a:p>
          <a:p>
            <a:endParaRPr lang="en-US" sz="1500"/>
          </a:p>
          <a:p>
            <a:endParaRPr lang="en-US" sz="1500"/>
          </a:p>
        </p:txBody>
      </p:sp>
      <p:sp>
        <p:nvSpPr>
          <p:cNvPr id="73" name="Rectangle: Rounded Corners 72">
            <a:extLst>
              <a:ext uri="{FF2B5EF4-FFF2-40B4-BE49-F238E27FC236}">
                <a16:creationId xmlns:a16="http://schemas.microsoft.com/office/drawing/2014/main" id="{AAB78D11-1C68-4AE0-ABE2-C79BC6AE9C29}"/>
              </a:ext>
            </a:extLst>
          </p:cNvPr>
          <p:cNvSpPr/>
          <p:nvPr/>
        </p:nvSpPr>
        <p:spPr>
          <a:xfrm>
            <a:off x="8194599" y="1976244"/>
            <a:ext cx="1544702" cy="307246"/>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r>
              <a:rPr lang="en-US" sz="1500" err="1"/>
              <a:t>new_star_time</a:t>
            </a:r>
            <a:r>
              <a:rPr lang="en-US" sz="1500"/>
              <a:t> ()</a:t>
            </a:r>
            <a:endParaRPr lang="en-IN" sz="1500"/>
          </a:p>
        </p:txBody>
      </p:sp>
      <p:sp>
        <p:nvSpPr>
          <p:cNvPr id="96" name="Rectangle: Rounded Corners 95">
            <a:extLst>
              <a:ext uri="{FF2B5EF4-FFF2-40B4-BE49-F238E27FC236}">
                <a16:creationId xmlns:a16="http://schemas.microsoft.com/office/drawing/2014/main" id="{7C50CDA6-10D9-41E7-9841-E670D7E89033}"/>
              </a:ext>
            </a:extLst>
          </p:cNvPr>
          <p:cNvSpPr/>
          <p:nvPr/>
        </p:nvSpPr>
        <p:spPr>
          <a:xfrm>
            <a:off x="7963950" y="2340818"/>
            <a:ext cx="3550702" cy="704380"/>
          </a:xfrm>
          <a:prstGeom prst="roundRect">
            <a:avLst>
              <a:gd name="adj" fmla="val 8904"/>
            </a:avLst>
          </a:prstGeom>
        </p:spPr>
        <p:style>
          <a:lnRef idx="1">
            <a:schemeClr val="accent4"/>
          </a:lnRef>
          <a:fillRef idx="2">
            <a:schemeClr val="accent4"/>
          </a:fillRef>
          <a:effectRef idx="1">
            <a:schemeClr val="accent4"/>
          </a:effectRef>
          <a:fontRef idx="minor">
            <a:schemeClr val="dk1"/>
          </a:fontRef>
        </p:style>
        <p:txBody>
          <a:bodyPr rtlCol="0" anchor="ctr"/>
          <a:lstStyle/>
          <a:p>
            <a:endParaRPr lang="en-US" sz="1500"/>
          </a:p>
          <a:p>
            <a:endParaRPr lang="en-US" sz="1500"/>
          </a:p>
          <a:p>
            <a:r>
              <a:rPr lang="en-US" sz="1500" err="1"/>
              <a:t>spawn_star</a:t>
            </a:r>
            <a:r>
              <a:rPr lang="en-US" sz="1500"/>
              <a:t>(                     )</a:t>
            </a:r>
          </a:p>
        </p:txBody>
      </p:sp>
      <p:sp>
        <p:nvSpPr>
          <p:cNvPr id="78" name="Rectangle: Rounded Corners 77">
            <a:extLst>
              <a:ext uri="{FF2B5EF4-FFF2-40B4-BE49-F238E27FC236}">
                <a16:creationId xmlns:a16="http://schemas.microsoft.com/office/drawing/2014/main" id="{823B6E40-043F-4D26-B6F6-9F5A40161B79}"/>
              </a:ext>
            </a:extLst>
          </p:cNvPr>
          <p:cNvSpPr/>
          <p:nvPr/>
        </p:nvSpPr>
        <p:spPr>
          <a:xfrm>
            <a:off x="8004849" y="2395919"/>
            <a:ext cx="3452345" cy="330039"/>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                    =</a:t>
            </a:r>
            <a:r>
              <a:rPr lang="en-US" sz="1500" i="1"/>
              <a:t>   </a:t>
            </a:r>
            <a:endParaRPr lang="en-IN" sz="1500" i="1"/>
          </a:p>
        </p:txBody>
      </p:sp>
      <p:sp>
        <p:nvSpPr>
          <p:cNvPr id="79" name="Rectangle: Rounded Corners 78">
            <a:extLst>
              <a:ext uri="{FF2B5EF4-FFF2-40B4-BE49-F238E27FC236}">
                <a16:creationId xmlns:a16="http://schemas.microsoft.com/office/drawing/2014/main" id="{10FD9A13-40CA-4C6B-A1EF-5D9D099E7A31}"/>
              </a:ext>
            </a:extLst>
          </p:cNvPr>
          <p:cNvSpPr/>
          <p:nvPr/>
        </p:nvSpPr>
        <p:spPr>
          <a:xfrm>
            <a:off x="8080249" y="2460672"/>
            <a:ext cx="834147" cy="20137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position</a:t>
            </a:r>
            <a:endParaRPr lang="en-IN" sz="1500"/>
          </a:p>
        </p:txBody>
      </p:sp>
      <p:sp>
        <p:nvSpPr>
          <p:cNvPr id="81" name="Rectangle: Rounded Corners 80">
            <a:extLst>
              <a:ext uri="{FF2B5EF4-FFF2-40B4-BE49-F238E27FC236}">
                <a16:creationId xmlns:a16="http://schemas.microsoft.com/office/drawing/2014/main" id="{8470B3C9-F7A0-4650-BF2A-37D7C5976F3A}"/>
              </a:ext>
            </a:extLst>
          </p:cNvPr>
          <p:cNvSpPr/>
          <p:nvPr/>
        </p:nvSpPr>
        <p:spPr>
          <a:xfrm>
            <a:off x="9111207" y="2451718"/>
            <a:ext cx="2246759" cy="21032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random_no</a:t>
            </a:r>
            <a:r>
              <a:rPr lang="en-US" sz="1500"/>
              <a:t>(</a:t>
            </a:r>
            <a:r>
              <a:rPr lang="en-US" sz="1500" err="1"/>
              <a:t>max_height</a:t>
            </a:r>
            <a:r>
              <a:rPr lang="en-US" sz="1500"/>
              <a:t>)</a:t>
            </a:r>
            <a:endParaRPr lang="en-IN" sz="1500"/>
          </a:p>
        </p:txBody>
      </p:sp>
      <p:sp>
        <p:nvSpPr>
          <p:cNvPr id="98" name="Rectangle: Rounded Corners 97">
            <a:extLst>
              <a:ext uri="{FF2B5EF4-FFF2-40B4-BE49-F238E27FC236}">
                <a16:creationId xmlns:a16="http://schemas.microsoft.com/office/drawing/2014/main" id="{7CD11D6B-CFD2-4189-8281-F250FF38A72E}"/>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99" name="Rectangle: Rounded Corners 98">
            <a:extLst>
              <a:ext uri="{FF2B5EF4-FFF2-40B4-BE49-F238E27FC236}">
                <a16:creationId xmlns:a16="http://schemas.microsoft.com/office/drawing/2014/main" id="{5E71E6D8-3F8B-42D7-A080-F880B71EBF39}"/>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00" name="Rectangle: Rounded Corners 99">
            <a:extLst>
              <a:ext uri="{FF2B5EF4-FFF2-40B4-BE49-F238E27FC236}">
                <a16:creationId xmlns:a16="http://schemas.microsoft.com/office/drawing/2014/main" id="{FE71CBFE-EF71-43C7-A69C-76681315DBE1}"/>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01" name="Rectangle: Rounded Corners 100">
            <a:extLst>
              <a:ext uri="{FF2B5EF4-FFF2-40B4-BE49-F238E27FC236}">
                <a16:creationId xmlns:a16="http://schemas.microsoft.com/office/drawing/2014/main" id="{99061BEF-7F2A-4254-9747-9049E31FA483}"/>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02" name="Rectangle: Rounded Corners 101">
            <a:extLst>
              <a:ext uri="{FF2B5EF4-FFF2-40B4-BE49-F238E27FC236}">
                <a16:creationId xmlns:a16="http://schemas.microsoft.com/office/drawing/2014/main" id="{C251A35B-9798-49BA-AF89-AD1B0DE73E50}"/>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103" name="Rectangle: Rounded Corners 102">
            <a:extLst>
              <a:ext uri="{FF2B5EF4-FFF2-40B4-BE49-F238E27FC236}">
                <a16:creationId xmlns:a16="http://schemas.microsoft.com/office/drawing/2014/main" id="{58C46583-1C4A-4F6A-9545-09B1CD36D94B}"/>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104" name="Rectangle: Rounded Corners 103">
            <a:extLst>
              <a:ext uri="{FF2B5EF4-FFF2-40B4-BE49-F238E27FC236}">
                <a16:creationId xmlns:a16="http://schemas.microsoft.com/office/drawing/2014/main" id="{514841E2-F977-418D-821B-3095A58BE6A5}"/>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105" name="Rectangle: Rounded Corners 104">
            <a:extLst>
              <a:ext uri="{FF2B5EF4-FFF2-40B4-BE49-F238E27FC236}">
                <a16:creationId xmlns:a16="http://schemas.microsoft.com/office/drawing/2014/main" id="{0E11907E-9405-4D76-B865-DF9A0ED9ADC1}"/>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6" name="Rectangle: Rounded Corners 105">
            <a:extLst>
              <a:ext uri="{FF2B5EF4-FFF2-40B4-BE49-F238E27FC236}">
                <a16:creationId xmlns:a16="http://schemas.microsoft.com/office/drawing/2014/main" id="{52C431D6-16FF-4E7B-B05A-F71CDFE5C5E9}"/>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7" name="Rectangle: Rounded Corners 106">
            <a:extLst>
              <a:ext uri="{FF2B5EF4-FFF2-40B4-BE49-F238E27FC236}">
                <a16:creationId xmlns:a16="http://schemas.microsoft.com/office/drawing/2014/main" id="{77009992-35B0-4092-8748-CD42C31703AB}"/>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08" name="Rectangle: Rounded Corners 107">
            <a:extLst>
              <a:ext uri="{FF2B5EF4-FFF2-40B4-BE49-F238E27FC236}">
                <a16:creationId xmlns:a16="http://schemas.microsoft.com/office/drawing/2014/main" id="{24A59292-7068-4462-BC37-4C6B4D973976}"/>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109" name="Rectangle: Rounded Corners 108">
            <a:extLst>
              <a:ext uri="{FF2B5EF4-FFF2-40B4-BE49-F238E27FC236}">
                <a16:creationId xmlns:a16="http://schemas.microsoft.com/office/drawing/2014/main" id="{3518050C-CD28-41BC-94E0-DA96E3650135}"/>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10" name="Rectangle: Rounded Corners 109">
            <a:extLst>
              <a:ext uri="{FF2B5EF4-FFF2-40B4-BE49-F238E27FC236}">
                <a16:creationId xmlns:a16="http://schemas.microsoft.com/office/drawing/2014/main" id="{707BC25C-9D19-4232-A124-2D715CD3B57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111" name="Rectangle: Rounded Corners 110">
            <a:extLst>
              <a:ext uri="{FF2B5EF4-FFF2-40B4-BE49-F238E27FC236}">
                <a16:creationId xmlns:a16="http://schemas.microsoft.com/office/drawing/2014/main" id="{4AE88AD4-747D-4A93-B8B9-D797DB974452}"/>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112" name="Rectangle: Rounded Corners 111">
            <a:extLst>
              <a:ext uri="{FF2B5EF4-FFF2-40B4-BE49-F238E27FC236}">
                <a16:creationId xmlns:a16="http://schemas.microsoft.com/office/drawing/2014/main" id="{08B4247A-0E6B-49F9-8844-A4812E79723E}"/>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113" name="Rectangle: Rounded Corners 112">
            <a:extLst>
              <a:ext uri="{FF2B5EF4-FFF2-40B4-BE49-F238E27FC236}">
                <a16:creationId xmlns:a16="http://schemas.microsoft.com/office/drawing/2014/main" id="{1FBA9325-0441-4309-9EDA-C005669ACD3D}"/>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114" name="Rectangle: Rounded Corners 113">
            <a:extLst>
              <a:ext uri="{FF2B5EF4-FFF2-40B4-BE49-F238E27FC236}">
                <a16:creationId xmlns:a16="http://schemas.microsoft.com/office/drawing/2014/main" id="{0F348738-B31E-478C-A66B-3AED9BBEC3DB}"/>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5" name="Rectangle: Rounded Corners 114">
            <a:extLst>
              <a:ext uri="{FF2B5EF4-FFF2-40B4-BE49-F238E27FC236}">
                <a16:creationId xmlns:a16="http://schemas.microsoft.com/office/drawing/2014/main" id="{88CAB623-D866-404A-90AF-E7A26A62C35A}"/>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6" name="Rectangle: Rounded Corners 115">
            <a:extLst>
              <a:ext uri="{FF2B5EF4-FFF2-40B4-BE49-F238E27FC236}">
                <a16:creationId xmlns:a16="http://schemas.microsoft.com/office/drawing/2014/main" id="{57C73027-C949-4CB9-86FE-544645AA5396}"/>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7" name="Rectangle: Rounded Corners 116">
            <a:extLst>
              <a:ext uri="{FF2B5EF4-FFF2-40B4-BE49-F238E27FC236}">
                <a16:creationId xmlns:a16="http://schemas.microsoft.com/office/drawing/2014/main" id="{DB69CD46-E578-43F6-8F18-C2370448806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118" name="Rectangle: Rounded Corners 117">
            <a:extLst>
              <a:ext uri="{FF2B5EF4-FFF2-40B4-BE49-F238E27FC236}">
                <a16:creationId xmlns:a16="http://schemas.microsoft.com/office/drawing/2014/main" id="{0CCA106F-7602-49A5-B020-7AF2965F5B25}"/>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9" name="Rectangle: Rounded Corners 118">
            <a:extLst>
              <a:ext uri="{FF2B5EF4-FFF2-40B4-BE49-F238E27FC236}">
                <a16:creationId xmlns:a16="http://schemas.microsoft.com/office/drawing/2014/main" id="{C6F83FC7-2873-4D67-9E36-4568DE82BD4B}"/>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0" name="Rectangle: Rounded Corners 119">
            <a:extLst>
              <a:ext uri="{FF2B5EF4-FFF2-40B4-BE49-F238E27FC236}">
                <a16:creationId xmlns:a16="http://schemas.microsoft.com/office/drawing/2014/main" id="{38E3B5D6-02E7-4347-A822-BD147AA3C819}"/>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1" name="Rectangle: Rounded Corners 120">
            <a:extLst>
              <a:ext uri="{FF2B5EF4-FFF2-40B4-BE49-F238E27FC236}">
                <a16:creationId xmlns:a16="http://schemas.microsoft.com/office/drawing/2014/main" id="{4E1D57AB-E608-47D2-80EE-8B0967D08E9F}"/>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122" name="Rectangle: Rounded Corners 121">
            <a:extLst>
              <a:ext uri="{FF2B5EF4-FFF2-40B4-BE49-F238E27FC236}">
                <a16:creationId xmlns:a16="http://schemas.microsoft.com/office/drawing/2014/main" id="{4913A105-3445-4FA5-BBC0-7FF00E23C05D}"/>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123" name="Rectangle: Rounded Corners 122">
            <a:extLst>
              <a:ext uri="{FF2B5EF4-FFF2-40B4-BE49-F238E27FC236}">
                <a16:creationId xmlns:a16="http://schemas.microsoft.com/office/drawing/2014/main" id="{A627E351-22D9-47AA-BAD0-CAB9D6221138}"/>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124" name="Rectangle: Rounded Corners 123">
            <a:extLst>
              <a:ext uri="{FF2B5EF4-FFF2-40B4-BE49-F238E27FC236}">
                <a16:creationId xmlns:a16="http://schemas.microsoft.com/office/drawing/2014/main" id="{86EEB645-89F8-492A-A079-8DBDD38F840B}"/>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125" name="Rectangle: Rounded Corners 124">
            <a:extLst>
              <a:ext uri="{FF2B5EF4-FFF2-40B4-BE49-F238E27FC236}">
                <a16:creationId xmlns:a16="http://schemas.microsoft.com/office/drawing/2014/main" id="{AB87FF6A-4913-4F5C-B9DC-F337DCE9D1C0}"/>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126" name="Rectangle: Rounded Corners 125">
            <a:extLst>
              <a:ext uri="{FF2B5EF4-FFF2-40B4-BE49-F238E27FC236}">
                <a16:creationId xmlns:a16="http://schemas.microsoft.com/office/drawing/2014/main" id="{8C8179DA-E294-4519-84F6-1D2EB2379CBE}"/>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27" name="Rectangle: Rounded Corners 126">
            <a:extLst>
              <a:ext uri="{FF2B5EF4-FFF2-40B4-BE49-F238E27FC236}">
                <a16:creationId xmlns:a16="http://schemas.microsoft.com/office/drawing/2014/main" id="{239B2DFD-86D6-415A-AE29-BEFC72FEDD6F}"/>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28" name="Rectangle: Rounded Corners 127">
            <a:extLst>
              <a:ext uri="{FF2B5EF4-FFF2-40B4-BE49-F238E27FC236}">
                <a16:creationId xmlns:a16="http://schemas.microsoft.com/office/drawing/2014/main" id="{DB6BBCAB-D3F3-41C3-BB28-DA94AB59D8E6}"/>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29" name="Rectangle: Rounded Corners 128">
            <a:extLst>
              <a:ext uri="{FF2B5EF4-FFF2-40B4-BE49-F238E27FC236}">
                <a16:creationId xmlns:a16="http://schemas.microsoft.com/office/drawing/2014/main" id="{8E6E8B7C-0F74-4FAE-8D07-4A54ABF5C17D}"/>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130" name="Rectangle: Rounded Corners 129">
            <a:extLst>
              <a:ext uri="{FF2B5EF4-FFF2-40B4-BE49-F238E27FC236}">
                <a16:creationId xmlns:a16="http://schemas.microsoft.com/office/drawing/2014/main" id="{5C15F65E-6D68-4C39-8030-EF3F0FF52B88}"/>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31" name="Rectangle: Rounded Corners 130">
            <a:extLst>
              <a:ext uri="{FF2B5EF4-FFF2-40B4-BE49-F238E27FC236}">
                <a16:creationId xmlns:a16="http://schemas.microsoft.com/office/drawing/2014/main" id="{B5E580D1-73CA-4735-8A9E-199796A2B593}"/>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32" name="Rectangle: Rounded Corners 131">
            <a:extLst>
              <a:ext uri="{FF2B5EF4-FFF2-40B4-BE49-F238E27FC236}">
                <a16:creationId xmlns:a16="http://schemas.microsoft.com/office/drawing/2014/main" id="{F161D553-44AD-4A28-8337-EA5D9352238E}"/>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77" name="Rectangle: Rounded Corners 76">
            <a:extLst>
              <a:ext uri="{FF2B5EF4-FFF2-40B4-BE49-F238E27FC236}">
                <a16:creationId xmlns:a16="http://schemas.microsoft.com/office/drawing/2014/main" id="{5141A185-3D94-484B-B771-9FBFAEDF3A47}"/>
              </a:ext>
            </a:extLst>
          </p:cNvPr>
          <p:cNvSpPr/>
          <p:nvPr/>
        </p:nvSpPr>
        <p:spPr>
          <a:xfrm>
            <a:off x="9057633" y="2810072"/>
            <a:ext cx="834147" cy="20137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position</a:t>
            </a:r>
            <a:endParaRPr lang="en-IN" sz="1500"/>
          </a:p>
        </p:txBody>
      </p:sp>
    </p:spTree>
    <p:extLst>
      <p:ext uri="{BB962C8B-B14F-4D97-AF65-F5344CB8AC3E}">
        <p14:creationId xmlns:p14="http://schemas.microsoft.com/office/powerpoint/2010/main" val="4206145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5" name="Rectangle: Top Corners One Rounded and One Snipped 74">
            <a:hlinkClick r:id="rId2" action="ppaction://hlinksldjump"/>
            <a:extLst>
              <a:ext uri="{FF2B5EF4-FFF2-40B4-BE49-F238E27FC236}">
                <a16:creationId xmlns:a16="http://schemas.microsoft.com/office/drawing/2014/main" id="{CC64F18B-3D64-4B99-A6BA-3E03DCFFFB20}"/>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76" name="Isosceles Triangle 75">
            <a:hlinkClick r:id="rId2" action="ppaction://hlinksldjump"/>
            <a:extLst>
              <a:ext uri="{FF2B5EF4-FFF2-40B4-BE49-F238E27FC236}">
                <a16:creationId xmlns:a16="http://schemas.microsoft.com/office/drawing/2014/main" id="{F7156F50-5972-4354-9DB3-D00B5B9DC4B0}"/>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extLst>
              <a:ext uri="{FF2B5EF4-FFF2-40B4-BE49-F238E27FC236}">
                <a16:creationId xmlns:a16="http://schemas.microsoft.com/office/drawing/2014/main" id="{54DD531C-B698-4FD5-A818-34103187AE30}"/>
              </a:ext>
            </a:extLst>
          </p:cNvPr>
          <p:cNvSpPr/>
          <p:nvPr/>
        </p:nvSpPr>
        <p:spPr>
          <a:xfrm>
            <a:off x="8385917" y="243151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69" name="Rectangle: Rounded Corners 68">
            <a:extLst>
              <a:ext uri="{FF2B5EF4-FFF2-40B4-BE49-F238E27FC236}">
                <a16:creationId xmlns:a16="http://schemas.microsoft.com/office/drawing/2014/main" id="{D77CE02B-3C95-45F7-827B-9A1AD39359CF}"/>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70" name="TextBox 69">
            <a:extLst>
              <a:ext uri="{FF2B5EF4-FFF2-40B4-BE49-F238E27FC236}">
                <a16:creationId xmlns:a16="http://schemas.microsoft.com/office/drawing/2014/main" id="{8C80A1A6-71BB-44B6-A8BF-057C83A45AF4}"/>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4" name="Rectangle 3">
            <a:extLst>
              <a:ext uri="{FF2B5EF4-FFF2-40B4-BE49-F238E27FC236}">
                <a16:creationId xmlns:a16="http://schemas.microsoft.com/office/drawing/2014/main" id="{A4C3CC28-5F57-47A4-95C3-B80E046A85DF}"/>
              </a:ext>
            </a:extLst>
          </p:cNvPr>
          <p:cNvSpPr/>
          <p:nvPr/>
        </p:nvSpPr>
        <p:spPr>
          <a:xfrm>
            <a:off x="7072802" y="0"/>
            <a:ext cx="51261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1" name="Rectangle: Rounded Corners 70">
            <a:extLst>
              <a:ext uri="{FF2B5EF4-FFF2-40B4-BE49-F238E27FC236}">
                <a16:creationId xmlns:a16="http://schemas.microsoft.com/office/drawing/2014/main" id="{CA635377-2C90-4970-982A-8E626CC61CBD}"/>
              </a:ext>
            </a:extLst>
          </p:cNvPr>
          <p:cNvSpPr/>
          <p:nvPr/>
        </p:nvSpPr>
        <p:spPr>
          <a:xfrm>
            <a:off x="7514078" y="520367"/>
            <a:ext cx="4294409" cy="5500444"/>
          </a:xfrm>
          <a:prstGeom prst="roundRect">
            <a:avLst>
              <a:gd name="adj" fmla="val 8494"/>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1500" i="1"/>
              <a:t>Update positions</a:t>
            </a:r>
            <a:endParaRPr lang="en-IN" sz="1500" i="1"/>
          </a:p>
          <a:p>
            <a:pPr algn="ctr"/>
            <a:endParaRPr lang="en-IN"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r>
              <a:rPr lang="en-US" sz="1500" i="1"/>
              <a:t>Here, implement code that will update the position of each star and missile in the arrays, separately.</a:t>
            </a:r>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IN" sz="1500" i="1"/>
          </a:p>
        </p:txBody>
      </p:sp>
      <p:sp>
        <p:nvSpPr>
          <p:cNvPr id="72" name="Isosceles Triangle 71">
            <a:hlinkClick r:id="rId3" action="ppaction://hlinksldjump"/>
            <a:extLst>
              <a:ext uri="{FF2B5EF4-FFF2-40B4-BE49-F238E27FC236}">
                <a16:creationId xmlns:a16="http://schemas.microsoft.com/office/drawing/2014/main" id="{5AB432CD-7E23-4ACD-BF99-30851B516A81}"/>
              </a:ext>
            </a:extLst>
          </p:cNvPr>
          <p:cNvSpPr/>
          <p:nvPr/>
        </p:nvSpPr>
        <p:spPr>
          <a:xfrm rot="16200000">
            <a:off x="7263402" y="6199166"/>
            <a:ext cx="534455" cy="504491"/>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98" name="Rectangle: Rounded Corners 97">
            <a:extLst>
              <a:ext uri="{FF2B5EF4-FFF2-40B4-BE49-F238E27FC236}">
                <a16:creationId xmlns:a16="http://schemas.microsoft.com/office/drawing/2014/main" id="{7CD11D6B-CFD2-4189-8281-F250FF38A72E}"/>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99" name="Rectangle: Rounded Corners 98">
            <a:extLst>
              <a:ext uri="{FF2B5EF4-FFF2-40B4-BE49-F238E27FC236}">
                <a16:creationId xmlns:a16="http://schemas.microsoft.com/office/drawing/2014/main" id="{5E71E6D8-3F8B-42D7-A080-F880B71EBF39}"/>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00" name="Rectangle: Rounded Corners 99">
            <a:extLst>
              <a:ext uri="{FF2B5EF4-FFF2-40B4-BE49-F238E27FC236}">
                <a16:creationId xmlns:a16="http://schemas.microsoft.com/office/drawing/2014/main" id="{FE71CBFE-EF71-43C7-A69C-76681315DBE1}"/>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01" name="Rectangle: Rounded Corners 100">
            <a:extLst>
              <a:ext uri="{FF2B5EF4-FFF2-40B4-BE49-F238E27FC236}">
                <a16:creationId xmlns:a16="http://schemas.microsoft.com/office/drawing/2014/main" id="{99061BEF-7F2A-4254-9747-9049E31FA483}"/>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02" name="Rectangle: Rounded Corners 101">
            <a:extLst>
              <a:ext uri="{FF2B5EF4-FFF2-40B4-BE49-F238E27FC236}">
                <a16:creationId xmlns:a16="http://schemas.microsoft.com/office/drawing/2014/main" id="{C251A35B-9798-49BA-AF89-AD1B0DE73E50}"/>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103" name="Rectangle: Rounded Corners 102">
            <a:extLst>
              <a:ext uri="{FF2B5EF4-FFF2-40B4-BE49-F238E27FC236}">
                <a16:creationId xmlns:a16="http://schemas.microsoft.com/office/drawing/2014/main" id="{58C46583-1C4A-4F6A-9545-09B1CD36D94B}"/>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104" name="Rectangle: Rounded Corners 103">
            <a:extLst>
              <a:ext uri="{FF2B5EF4-FFF2-40B4-BE49-F238E27FC236}">
                <a16:creationId xmlns:a16="http://schemas.microsoft.com/office/drawing/2014/main" id="{514841E2-F977-418D-821B-3095A58BE6A5}"/>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105" name="Rectangle: Rounded Corners 104">
            <a:extLst>
              <a:ext uri="{FF2B5EF4-FFF2-40B4-BE49-F238E27FC236}">
                <a16:creationId xmlns:a16="http://schemas.microsoft.com/office/drawing/2014/main" id="{0E11907E-9405-4D76-B865-DF9A0ED9ADC1}"/>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6" name="Rectangle: Rounded Corners 105">
            <a:extLst>
              <a:ext uri="{FF2B5EF4-FFF2-40B4-BE49-F238E27FC236}">
                <a16:creationId xmlns:a16="http://schemas.microsoft.com/office/drawing/2014/main" id="{52C431D6-16FF-4E7B-B05A-F71CDFE5C5E9}"/>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7" name="Rectangle: Rounded Corners 106">
            <a:extLst>
              <a:ext uri="{FF2B5EF4-FFF2-40B4-BE49-F238E27FC236}">
                <a16:creationId xmlns:a16="http://schemas.microsoft.com/office/drawing/2014/main" id="{77009992-35B0-4092-8748-CD42C31703AB}"/>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08" name="Rectangle: Rounded Corners 107">
            <a:extLst>
              <a:ext uri="{FF2B5EF4-FFF2-40B4-BE49-F238E27FC236}">
                <a16:creationId xmlns:a16="http://schemas.microsoft.com/office/drawing/2014/main" id="{24A59292-7068-4462-BC37-4C6B4D973976}"/>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109" name="Rectangle: Rounded Corners 108">
            <a:extLst>
              <a:ext uri="{FF2B5EF4-FFF2-40B4-BE49-F238E27FC236}">
                <a16:creationId xmlns:a16="http://schemas.microsoft.com/office/drawing/2014/main" id="{3518050C-CD28-41BC-94E0-DA96E3650135}"/>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10" name="Rectangle: Rounded Corners 109">
            <a:extLst>
              <a:ext uri="{FF2B5EF4-FFF2-40B4-BE49-F238E27FC236}">
                <a16:creationId xmlns:a16="http://schemas.microsoft.com/office/drawing/2014/main" id="{707BC25C-9D19-4232-A124-2D715CD3B57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111" name="Rectangle: Rounded Corners 110">
            <a:extLst>
              <a:ext uri="{FF2B5EF4-FFF2-40B4-BE49-F238E27FC236}">
                <a16:creationId xmlns:a16="http://schemas.microsoft.com/office/drawing/2014/main" id="{4AE88AD4-747D-4A93-B8B9-D797DB974452}"/>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112" name="Rectangle: Rounded Corners 111">
            <a:extLst>
              <a:ext uri="{FF2B5EF4-FFF2-40B4-BE49-F238E27FC236}">
                <a16:creationId xmlns:a16="http://schemas.microsoft.com/office/drawing/2014/main" id="{08B4247A-0E6B-49F9-8844-A4812E79723E}"/>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113" name="Rectangle: Rounded Corners 112">
            <a:extLst>
              <a:ext uri="{FF2B5EF4-FFF2-40B4-BE49-F238E27FC236}">
                <a16:creationId xmlns:a16="http://schemas.microsoft.com/office/drawing/2014/main" id="{1FBA9325-0441-4309-9EDA-C005669ACD3D}"/>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114" name="Rectangle: Rounded Corners 113">
            <a:extLst>
              <a:ext uri="{FF2B5EF4-FFF2-40B4-BE49-F238E27FC236}">
                <a16:creationId xmlns:a16="http://schemas.microsoft.com/office/drawing/2014/main" id="{0F348738-B31E-478C-A66B-3AED9BBEC3DB}"/>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5" name="Rectangle: Rounded Corners 114">
            <a:extLst>
              <a:ext uri="{FF2B5EF4-FFF2-40B4-BE49-F238E27FC236}">
                <a16:creationId xmlns:a16="http://schemas.microsoft.com/office/drawing/2014/main" id="{88CAB623-D866-404A-90AF-E7A26A62C35A}"/>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6" name="Rectangle: Rounded Corners 115">
            <a:extLst>
              <a:ext uri="{FF2B5EF4-FFF2-40B4-BE49-F238E27FC236}">
                <a16:creationId xmlns:a16="http://schemas.microsoft.com/office/drawing/2014/main" id="{57C73027-C949-4CB9-86FE-544645AA5396}"/>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7" name="Rectangle: Rounded Corners 116">
            <a:extLst>
              <a:ext uri="{FF2B5EF4-FFF2-40B4-BE49-F238E27FC236}">
                <a16:creationId xmlns:a16="http://schemas.microsoft.com/office/drawing/2014/main" id="{DB69CD46-E578-43F6-8F18-C2370448806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118" name="Rectangle: Rounded Corners 117">
            <a:extLst>
              <a:ext uri="{FF2B5EF4-FFF2-40B4-BE49-F238E27FC236}">
                <a16:creationId xmlns:a16="http://schemas.microsoft.com/office/drawing/2014/main" id="{0CCA106F-7602-49A5-B020-7AF2965F5B25}"/>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9" name="Rectangle: Rounded Corners 118">
            <a:extLst>
              <a:ext uri="{FF2B5EF4-FFF2-40B4-BE49-F238E27FC236}">
                <a16:creationId xmlns:a16="http://schemas.microsoft.com/office/drawing/2014/main" id="{C6F83FC7-2873-4D67-9E36-4568DE82BD4B}"/>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0" name="Rectangle: Rounded Corners 119">
            <a:extLst>
              <a:ext uri="{FF2B5EF4-FFF2-40B4-BE49-F238E27FC236}">
                <a16:creationId xmlns:a16="http://schemas.microsoft.com/office/drawing/2014/main" id="{38E3B5D6-02E7-4347-A822-BD147AA3C819}"/>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1" name="Rectangle: Rounded Corners 120">
            <a:extLst>
              <a:ext uri="{FF2B5EF4-FFF2-40B4-BE49-F238E27FC236}">
                <a16:creationId xmlns:a16="http://schemas.microsoft.com/office/drawing/2014/main" id="{4E1D57AB-E608-47D2-80EE-8B0967D08E9F}"/>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122" name="Rectangle: Rounded Corners 121">
            <a:extLst>
              <a:ext uri="{FF2B5EF4-FFF2-40B4-BE49-F238E27FC236}">
                <a16:creationId xmlns:a16="http://schemas.microsoft.com/office/drawing/2014/main" id="{4913A105-3445-4FA5-BBC0-7FF00E23C05D}"/>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123" name="Rectangle: Rounded Corners 122">
            <a:extLst>
              <a:ext uri="{FF2B5EF4-FFF2-40B4-BE49-F238E27FC236}">
                <a16:creationId xmlns:a16="http://schemas.microsoft.com/office/drawing/2014/main" id="{A627E351-22D9-47AA-BAD0-CAB9D6221138}"/>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124" name="Rectangle: Rounded Corners 123">
            <a:extLst>
              <a:ext uri="{FF2B5EF4-FFF2-40B4-BE49-F238E27FC236}">
                <a16:creationId xmlns:a16="http://schemas.microsoft.com/office/drawing/2014/main" id="{86EEB645-89F8-492A-A079-8DBDD38F840B}"/>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125" name="Rectangle: Rounded Corners 124">
            <a:extLst>
              <a:ext uri="{FF2B5EF4-FFF2-40B4-BE49-F238E27FC236}">
                <a16:creationId xmlns:a16="http://schemas.microsoft.com/office/drawing/2014/main" id="{AB87FF6A-4913-4F5C-B9DC-F337DCE9D1C0}"/>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126" name="Rectangle: Rounded Corners 125">
            <a:extLst>
              <a:ext uri="{FF2B5EF4-FFF2-40B4-BE49-F238E27FC236}">
                <a16:creationId xmlns:a16="http://schemas.microsoft.com/office/drawing/2014/main" id="{8C8179DA-E294-4519-84F6-1D2EB2379CBE}"/>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27" name="Rectangle: Rounded Corners 126">
            <a:extLst>
              <a:ext uri="{FF2B5EF4-FFF2-40B4-BE49-F238E27FC236}">
                <a16:creationId xmlns:a16="http://schemas.microsoft.com/office/drawing/2014/main" id="{239B2DFD-86D6-415A-AE29-BEFC72FEDD6F}"/>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28" name="Rectangle: Rounded Corners 127">
            <a:extLst>
              <a:ext uri="{FF2B5EF4-FFF2-40B4-BE49-F238E27FC236}">
                <a16:creationId xmlns:a16="http://schemas.microsoft.com/office/drawing/2014/main" id="{DB6BBCAB-D3F3-41C3-BB28-DA94AB59D8E6}"/>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29" name="Rectangle: Rounded Corners 128">
            <a:extLst>
              <a:ext uri="{FF2B5EF4-FFF2-40B4-BE49-F238E27FC236}">
                <a16:creationId xmlns:a16="http://schemas.microsoft.com/office/drawing/2014/main" id="{8E6E8B7C-0F74-4FAE-8D07-4A54ABF5C17D}"/>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130" name="Rectangle: Rounded Corners 129">
            <a:extLst>
              <a:ext uri="{FF2B5EF4-FFF2-40B4-BE49-F238E27FC236}">
                <a16:creationId xmlns:a16="http://schemas.microsoft.com/office/drawing/2014/main" id="{5C15F65E-6D68-4C39-8030-EF3F0FF52B88}"/>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31" name="Rectangle: Rounded Corners 130">
            <a:extLst>
              <a:ext uri="{FF2B5EF4-FFF2-40B4-BE49-F238E27FC236}">
                <a16:creationId xmlns:a16="http://schemas.microsoft.com/office/drawing/2014/main" id="{B5E580D1-73CA-4735-8A9E-199796A2B593}"/>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32" name="Rectangle: Rounded Corners 131">
            <a:extLst>
              <a:ext uri="{FF2B5EF4-FFF2-40B4-BE49-F238E27FC236}">
                <a16:creationId xmlns:a16="http://schemas.microsoft.com/office/drawing/2014/main" id="{F161D553-44AD-4A28-8337-EA5D9352238E}"/>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Tree>
    <p:extLst>
      <p:ext uri="{BB962C8B-B14F-4D97-AF65-F5344CB8AC3E}">
        <p14:creationId xmlns:p14="http://schemas.microsoft.com/office/powerpoint/2010/main" val="1472760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75" name="Rectangle: Top Corners One Rounded and One Snipped 74">
            <a:hlinkClick r:id="rId2" action="ppaction://hlinksldjump"/>
            <a:extLst>
              <a:ext uri="{FF2B5EF4-FFF2-40B4-BE49-F238E27FC236}">
                <a16:creationId xmlns:a16="http://schemas.microsoft.com/office/drawing/2014/main" id="{CC64F18B-3D64-4B99-A6BA-3E03DCFFFB20}"/>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76" name="Isosceles Triangle 75">
            <a:hlinkClick r:id="rId2" action="ppaction://hlinksldjump"/>
            <a:extLst>
              <a:ext uri="{FF2B5EF4-FFF2-40B4-BE49-F238E27FC236}">
                <a16:creationId xmlns:a16="http://schemas.microsoft.com/office/drawing/2014/main" id="{F7156F50-5972-4354-9DB3-D00B5B9DC4B0}"/>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2" name="Rectangle: Rounded Corners 1">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extLst>
              <a:ext uri="{FF2B5EF4-FFF2-40B4-BE49-F238E27FC236}">
                <a16:creationId xmlns:a16="http://schemas.microsoft.com/office/drawing/2014/main" id="{54DD531C-B698-4FD5-A818-34103187AE30}"/>
              </a:ext>
            </a:extLst>
          </p:cNvPr>
          <p:cNvSpPr/>
          <p:nvPr/>
        </p:nvSpPr>
        <p:spPr>
          <a:xfrm>
            <a:off x="8385917" y="243151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69" name="Rectangle: Rounded Corners 68">
            <a:extLst>
              <a:ext uri="{FF2B5EF4-FFF2-40B4-BE49-F238E27FC236}">
                <a16:creationId xmlns:a16="http://schemas.microsoft.com/office/drawing/2014/main" id="{D77CE02B-3C95-45F7-827B-9A1AD39359CF}"/>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70" name="TextBox 69">
            <a:extLst>
              <a:ext uri="{FF2B5EF4-FFF2-40B4-BE49-F238E27FC236}">
                <a16:creationId xmlns:a16="http://schemas.microsoft.com/office/drawing/2014/main" id="{8C80A1A6-71BB-44B6-A8BF-057C83A45AF4}"/>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4" name="Rectangle 3">
            <a:extLst>
              <a:ext uri="{FF2B5EF4-FFF2-40B4-BE49-F238E27FC236}">
                <a16:creationId xmlns:a16="http://schemas.microsoft.com/office/drawing/2014/main" id="{A4C3CC28-5F57-47A4-95C3-B80E046A85DF}"/>
              </a:ext>
            </a:extLst>
          </p:cNvPr>
          <p:cNvSpPr/>
          <p:nvPr/>
        </p:nvSpPr>
        <p:spPr>
          <a:xfrm>
            <a:off x="7072802" y="0"/>
            <a:ext cx="51261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a:p>
        </p:txBody>
      </p:sp>
      <p:sp>
        <p:nvSpPr>
          <p:cNvPr id="71" name="Rectangle: Rounded Corners 70">
            <a:extLst>
              <a:ext uri="{FF2B5EF4-FFF2-40B4-BE49-F238E27FC236}">
                <a16:creationId xmlns:a16="http://schemas.microsoft.com/office/drawing/2014/main" id="{CA635377-2C90-4970-982A-8E626CC61CBD}"/>
              </a:ext>
            </a:extLst>
          </p:cNvPr>
          <p:cNvSpPr/>
          <p:nvPr/>
        </p:nvSpPr>
        <p:spPr>
          <a:xfrm>
            <a:off x="7514078" y="520367"/>
            <a:ext cx="4294409" cy="5500444"/>
          </a:xfrm>
          <a:prstGeom prst="roundRect">
            <a:avLst>
              <a:gd name="adj" fmla="val 8494"/>
            </a:avLst>
          </a:prstGeom>
          <a:ln/>
        </p:spPr>
        <p:style>
          <a:lnRef idx="3">
            <a:schemeClr val="lt1"/>
          </a:lnRef>
          <a:fillRef idx="1">
            <a:schemeClr val="accent2"/>
          </a:fillRef>
          <a:effectRef idx="1">
            <a:schemeClr val="accent2"/>
          </a:effectRef>
          <a:fontRef idx="minor">
            <a:schemeClr val="lt1"/>
          </a:fontRef>
        </p:style>
        <p:txBody>
          <a:bodyPr rtlCol="0" anchor="ctr"/>
          <a:lstStyle/>
          <a:p>
            <a:pPr algn="ctr"/>
            <a:r>
              <a:rPr lang="en-US" sz="1500" i="1"/>
              <a:t>Manage collisions</a:t>
            </a:r>
            <a:endParaRPr lang="en-IN" sz="1500" i="1"/>
          </a:p>
          <a:p>
            <a:pPr algn="ctr"/>
            <a:endParaRPr lang="en-IN"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r>
              <a:rPr lang="en-US" sz="1500" i="1"/>
              <a:t>Here, implement code that will check if each star – missile pair shares the same location. If they do, delete both and increase the score by one.</a:t>
            </a:r>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US" sz="1500" i="1"/>
          </a:p>
          <a:p>
            <a:pPr algn="ctr"/>
            <a:endParaRPr lang="en-IN" sz="1500" i="1"/>
          </a:p>
        </p:txBody>
      </p:sp>
      <p:sp>
        <p:nvSpPr>
          <p:cNvPr id="72" name="Isosceles Triangle 71">
            <a:hlinkClick r:id="rId3" action="ppaction://hlinksldjump"/>
            <a:extLst>
              <a:ext uri="{FF2B5EF4-FFF2-40B4-BE49-F238E27FC236}">
                <a16:creationId xmlns:a16="http://schemas.microsoft.com/office/drawing/2014/main" id="{5AB432CD-7E23-4ACD-BF99-30851B516A81}"/>
              </a:ext>
            </a:extLst>
          </p:cNvPr>
          <p:cNvSpPr/>
          <p:nvPr/>
        </p:nvSpPr>
        <p:spPr>
          <a:xfrm rot="16200000">
            <a:off x="7263402" y="6199166"/>
            <a:ext cx="534455" cy="504491"/>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98" name="Rectangle: Rounded Corners 97">
            <a:extLst>
              <a:ext uri="{FF2B5EF4-FFF2-40B4-BE49-F238E27FC236}">
                <a16:creationId xmlns:a16="http://schemas.microsoft.com/office/drawing/2014/main" id="{7CD11D6B-CFD2-4189-8281-F250FF38A72E}"/>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99" name="Rectangle: Rounded Corners 98">
            <a:extLst>
              <a:ext uri="{FF2B5EF4-FFF2-40B4-BE49-F238E27FC236}">
                <a16:creationId xmlns:a16="http://schemas.microsoft.com/office/drawing/2014/main" id="{5E71E6D8-3F8B-42D7-A080-F880B71EBF39}"/>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00" name="Rectangle: Rounded Corners 99">
            <a:extLst>
              <a:ext uri="{FF2B5EF4-FFF2-40B4-BE49-F238E27FC236}">
                <a16:creationId xmlns:a16="http://schemas.microsoft.com/office/drawing/2014/main" id="{FE71CBFE-EF71-43C7-A69C-76681315DBE1}"/>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01" name="Rectangle: Rounded Corners 100">
            <a:extLst>
              <a:ext uri="{FF2B5EF4-FFF2-40B4-BE49-F238E27FC236}">
                <a16:creationId xmlns:a16="http://schemas.microsoft.com/office/drawing/2014/main" id="{99061BEF-7F2A-4254-9747-9049E31FA483}"/>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02" name="Rectangle: Rounded Corners 101">
            <a:extLst>
              <a:ext uri="{FF2B5EF4-FFF2-40B4-BE49-F238E27FC236}">
                <a16:creationId xmlns:a16="http://schemas.microsoft.com/office/drawing/2014/main" id="{C251A35B-9798-49BA-AF89-AD1B0DE73E50}"/>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103" name="Rectangle: Rounded Corners 102">
            <a:extLst>
              <a:ext uri="{FF2B5EF4-FFF2-40B4-BE49-F238E27FC236}">
                <a16:creationId xmlns:a16="http://schemas.microsoft.com/office/drawing/2014/main" id="{58C46583-1C4A-4F6A-9545-09B1CD36D94B}"/>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104" name="Rectangle: Rounded Corners 103">
            <a:extLst>
              <a:ext uri="{FF2B5EF4-FFF2-40B4-BE49-F238E27FC236}">
                <a16:creationId xmlns:a16="http://schemas.microsoft.com/office/drawing/2014/main" id="{514841E2-F977-418D-821B-3095A58BE6A5}"/>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105" name="Rectangle: Rounded Corners 104">
            <a:extLst>
              <a:ext uri="{FF2B5EF4-FFF2-40B4-BE49-F238E27FC236}">
                <a16:creationId xmlns:a16="http://schemas.microsoft.com/office/drawing/2014/main" id="{0E11907E-9405-4D76-B865-DF9A0ED9ADC1}"/>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6" name="Rectangle: Rounded Corners 105">
            <a:extLst>
              <a:ext uri="{FF2B5EF4-FFF2-40B4-BE49-F238E27FC236}">
                <a16:creationId xmlns:a16="http://schemas.microsoft.com/office/drawing/2014/main" id="{52C431D6-16FF-4E7B-B05A-F71CDFE5C5E9}"/>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7" name="Rectangle: Rounded Corners 106">
            <a:extLst>
              <a:ext uri="{FF2B5EF4-FFF2-40B4-BE49-F238E27FC236}">
                <a16:creationId xmlns:a16="http://schemas.microsoft.com/office/drawing/2014/main" id="{77009992-35B0-4092-8748-CD42C31703AB}"/>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08" name="Rectangle: Rounded Corners 107">
            <a:extLst>
              <a:ext uri="{FF2B5EF4-FFF2-40B4-BE49-F238E27FC236}">
                <a16:creationId xmlns:a16="http://schemas.microsoft.com/office/drawing/2014/main" id="{24A59292-7068-4462-BC37-4C6B4D973976}"/>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109" name="Rectangle: Rounded Corners 108">
            <a:extLst>
              <a:ext uri="{FF2B5EF4-FFF2-40B4-BE49-F238E27FC236}">
                <a16:creationId xmlns:a16="http://schemas.microsoft.com/office/drawing/2014/main" id="{3518050C-CD28-41BC-94E0-DA96E3650135}"/>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10" name="Rectangle: Rounded Corners 109">
            <a:extLst>
              <a:ext uri="{FF2B5EF4-FFF2-40B4-BE49-F238E27FC236}">
                <a16:creationId xmlns:a16="http://schemas.microsoft.com/office/drawing/2014/main" id="{707BC25C-9D19-4232-A124-2D715CD3B57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111" name="Rectangle: Rounded Corners 110">
            <a:extLst>
              <a:ext uri="{FF2B5EF4-FFF2-40B4-BE49-F238E27FC236}">
                <a16:creationId xmlns:a16="http://schemas.microsoft.com/office/drawing/2014/main" id="{4AE88AD4-747D-4A93-B8B9-D797DB974452}"/>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112" name="Rectangle: Rounded Corners 111">
            <a:extLst>
              <a:ext uri="{FF2B5EF4-FFF2-40B4-BE49-F238E27FC236}">
                <a16:creationId xmlns:a16="http://schemas.microsoft.com/office/drawing/2014/main" id="{08B4247A-0E6B-49F9-8844-A4812E79723E}"/>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113" name="Rectangle: Rounded Corners 112">
            <a:extLst>
              <a:ext uri="{FF2B5EF4-FFF2-40B4-BE49-F238E27FC236}">
                <a16:creationId xmlns:a16="http://schemas.microsoft.com/office/drawing/2014/main" id="{1FBA9325-0441-4309-9EDA-C005669ACD3D}"/>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114" name="Rectangle: Rounded Corners 113">
            <a:extLst>
              <a:ext uri="{FF2B5EF4-FFF2-40B4-BE49-F238E27FC236}">
                <a16:creationId xmlns:a16="http://schemas.microsoft.com/office/drawing/2014/main" id="{0F348738-B31E-478C-A66B-3AED9BBEC3DB}"/>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5" name="Rectangle: Rounded Corners 114">
            <a:extLst>
              <a:ext uri="{FF2B5EF4-FFF2-40B4-BE49-F238E27FC236}">
                <a16:creationId xmlns:a16="http://schemas.microsoft.com/office/drawing/2014/main" id="{88CAB623-D866-404A-90AF-E7A26A62C35A}"/>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6" name="Rectangle: Rounded Corners 115">
            <a:extLst>
              <a:ext uri="{FF2B5EF4-FFF2-40B4-BE49-F238E27FC236}">
                <a16:creationId xmlns:a16="http://schemas.microsoft.com/office/drawing/2014/main" id="{57C73027-C949-4CB9-86FE-544645AA5396}"/>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7" name="Rectangle: Rounded Corners 116">
            <a:extLst>
              <a:ext uri="{FF2B5EF4-FFF2-40B4-BE49-F238E27FC236}">
                <a16:creationId xmlns:a16="http://schemas.microsoft.com/office/drawing/2014/main" id="{DB69CD46-E578-43F6-8F18-C2370448806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118" name="Rectangle: Rounded Corners 117">
            <a:extLst>
              <a:ext uri="{FF2B5EF4-FFF2-40B4-BE49-F238E27FC236}">
                <a16:creationId xmlns:a16="http://schemas.microsoft.com/office/drawing/2014/main" id="{0CCA106F-7602-49A5-B020-7AF2965F5B25}"/>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19" name="Rectangle: Rounded Corners 118">
            <a:extLst>
              <a:ext uri="{FF2B5EF4-FFF2-40B4-BE49-F238E27FC236}">
                <a16:creationId xmlns:a16="http://schemas.microsoft.com/office/drawing/2014/main" id="{C6F83FC7-2873-4D67-9E36-4568DE82BD4B}"/>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0" name="Rectangle: Rounded Corners 119">
            <a:extLst>
              <a:ext uri="{FF2B5EF4-FFF2-40B4-BE49-F238E27FC236}">
                <a16:creationId xmlns:a16="http://schemas.microsoft.com/office/drawing/2014/main" id="{38E3B5D6-02E7-4347-A822-BD147AA3C819}"/>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21" name="Rectangle: Rounded Corners 120">
            <a:extLst>
              <a:ext uri="{FF2B5EF4-FFF2-40B4-BE49-F238E27FC236}">
                <a16:creationId xmlns:a16="http://schemas.microsoft.com/office/drawing/2014/main" id="{4E1D57AB-E608-47D2-80EE-8B0967D08E9F}"/>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122" name="Rectangle: Rounded Corners 121">
            <a:extLst>
              <a:ext uri="{FF2B5EF4-FFF2-40B4-BE49-F238E27FC236}">
                <a16:creationId xmlns:a16="http://schemas.microsoft.com/office/drawing/2014/main" id="{4913A105-3445-4FA5-BBC0-7FF00E23C05D}"/>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123" name="Rectangle: Rounded Corners 122">
            <a:extLst>
              <a:ext uri="{FF2B5EF4-FFF2-40B4-BE49-F238E27FC236}">
                <a16:creationId xmlns:a16="http://schemas.microsoft.com/office/drawing/2014/main" id="{A627E351-22D9-47AA-BAD0-CAB9D6221138}"/>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124" name="Rectangle: Rounded Corners 123">
            <a:extLst>
              <a:ext uri="{FF2B5EF4-FFF2-40B4-BE49-F238E27FC236}">
                <a16:creationId xmlns:a16="http://schemas.microsoft.com/office/drawing/2014/main" id="{86EEB645-89F8-492A-A079-8DBDD38F840B}"/>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125" name="Rectangle: Rounded Corners 124">
            <a:extLst>
              <a:ext uri="{FF2B5EF4-FFF2-40B4-BE49-F238E27FC236}">
                <a16:creationId xmlns:a16="http://schemas.microsoft.com/office/drawing/2014/main" id="{AB87FF6A-4913-4F5C-B9DC-F337DCE9D1C0}"/>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126" name="Rectangle: Rounded Corners 125">
            <a:extLst>
              <a:ext uri="{FF2B5EF4-FFF2-40B4-BE49-F238E27FC236}">
                <a16:creationId xmlns:a16="http://schemas.microsoft.com/office/drawing/2014/main" id="{8C8179DA-E294-4519-84F6-1D2EB2379CBE}"/>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27" name="Rectangle: Rounded Corners 126">
            <a:extLst>
              <a:ext uri="{FF2B5EF4-FFF2-40B4-BE49-F238E27FC236}">
                <a16:creationId xmlns:a16="http://schemas.microsoft.com/office/drawing/2014/main" id="{239B2DFD-86D6-415A-AE29-BEFC72FEDD6F}"/>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28" name="Rectangle: Rounded Corners 127">
            <a:extLst>
              <a:ext uri="{FF2B5EF4-FFF2-40B4-BE49-F238E27FC236}">
                <a16:creationId xmlns:a16="http://schemas.microsoft.com/office/drawing/2014/main" id="{DB6BBCAB-D3F3-41C3-BB28-DA94AB59D8E6}"/>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129" name="Rectangle: Rounded Corners 128">
            <a:extLst>
              <a:ext uri="{FF2B5EF4-FFF2-40B4-BE49-F238E27FC236}">
                <a16:creationId xmlns:a16="http://schemas.microsoft.com/office/drawing/2014/main" id="{8E6E8B7C-0F74-4FAE-8D07-4A54ABF5C17D}"/>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130" name="Rectangle: Rounded Corners 129">
            <a:extLst>
              <a:ext uri="{FF2B5EF4-FFF2-40B4-BE49-F238E27FC236}">
                <a16:creationId xmlns:a16="http://schemas.microsoft.com/office/drawing/2014/main" id="{5C15F65E-6D68-4C39-8030-EF3F0FF52B88}"/>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131" name="Rectangle: Rounded Corners 130">
            <a:extLst>
              <a:ext uri="{FF2B5EF4-FFF2-40B4-BE49-F238E27FC236}">
                <a16:creationId xmlns:a16="http://schemas.microsoft.com/office/drawing/2014/main" id="{B5E580D1-73CA-4735-8A9E-199796A2B593}"/>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132" name="Rectangle: Rounded Corners 131">
            <a:extLst>
              <a:ext uri="{FF2B5EF4-FFF2-40B4-BE49-F238E27FC236}">
                <a16:creationId xmlns:a16="http://schemas.microsoft.com/office/drawing/2014/main" id="{F161D553-44AD-4A28-8337-EA5D9352238E}"/>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Tree>
    <p:extLst>
      <p:ext uri="{BB962C8B-B14F-4D97-AF65-F5344CB8AC3E}">
        <p14:creationId xmlns:p14="http://schemas.microsoft.com/office/powerpoint/2010/main" val="42457765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9" name="Rectangle: Rounded Corners 8">
            <a:extLst>
              <a:ext uri="{FF2B5EF4-FFF2-40B4-BE49-F238E27FC236}">
                <a16:creationId xmlns:a16="http://schemas.microsoft.com/office/drawing/2014/main" id="{0E8D87F6-910D-4290-BAAE-D3A004F37BF4}"/>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2" name="Rectangle: Rounded Corners 11">
            <a:extLst>
              <a:ext uri="{FF2B5EF4-FFF2-40B4-BE49-F238E27FC236}">
                <a16:creationId xmlns:a16="http://schemas.microsoft.com/office/drawing/2014/main" id="{1626E047-EDE5-42BE-A728-197E127B527C}"/>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3" name="Rectangle: Rounded Corners 12">
            <a:extLst>
              <a:ext uri="{FF2B5EF4-FFF2-40B4-BE49-F238E27FC236}">
                <a16:creationId xmlns:a16="http://schemas.microsoft.com/office/drawing/2014/main" id="{0550B18E-109C-4118-8BFB-E0949DC8EE53}"/>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4" name="Rectangle: Rounded Corners 13">
            <a:hlinkClick r:id="rId2" action="ppaction://hlinksldjump"/>
            <a:extLst>
              <a:ext uri="{FF2B5EF4-FFF2-40B4-BE49-F238E27FC236}">
                <a16:creationId xmlns:a16="http://schemas.microsoft.com/office/drawing/2014/main" id="{C7F5FE8B-F58C-472A-A261-EBDBA9A9B48C}"/>
              </a:ext>
            </a:extLst>
          </p:cNvPr>
          <p:cNvSpPr/>
          <p:nvPr/>
        </p:nvSpPr>
        <p:spPr>
          <a:xfrm>
            <a:off x="4263463"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7" name="Rectangle: Rounded Corners 16">
            <a:extLst>
              <a:ext uri="{FF2B5EF4-FFF2-40B4-BE49-F238E27FC236}">
                <a16:creationId xmlns:a16="http://schemas.microsoft.com/office/drawing/2014/main" id="{0F100C88-C90B-47D9-9718-291CF8360BF8}"/>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61BB3E2F-C983-4FFD-8B89-C1BA10CE3BD5}"/>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21" name="Rectangle: Rounded Corners 20">
            <a:extLst>
              <a:ext uri="{FF2B5EF4-FFF2-40B4-BE49-F238E27FC236}">
                <a16:creationId xmlns:a16="http://schemas.microsoft.com/office/drawing/2014/main" id="{0DB697A1-1FCA-43B9-B4B6-6B0152E09CEA}"/>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22" name="TextBox 21">
            <a:extLst>
              <a:ext uri="{FF2B5EF4-FFF2-40B4-BE49-F238E27FC236}">
                <a16:creationId xmlns:a16="http://schemas.microsoft.com/office/drawing/2014/main" id="{D6AAEA15-EB75-44A4-B127-E459C0C8883F}"/>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 name="Rectangle: Rounded Corners 2">
            <a:extLst>
              <a:ext uri="{FF2B5EF4-FFF2-40B4-BE49-F238E27FC236}">
                <a16:creationId xmlns:a16="http://schemas.microsoft.com/office/drawing/2014/main" id="{C26F5A55-807B-495B-AE1B-836C33BD968C}"/>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25" name="Rectangle: Rounded Corners 24">
            <a:extLst>
              <a:ext uri="{FF2B5EF4-FFF2-40B4-BE49-F238E27FC236}">
                <a16:creationId xmlns:a16="http://schemas.microsoft.com/office/drawing/2014/main" id="{CFC13BFA-B9CF-4D92-A1F8-6FD378030FFF}"/>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26" name="Rectangle: Rounded Corners 25">
            <a:extLst>
              <a:ext uri="{FF2B5EF4-FFF2-40B4-BE49-F238E27FC236}">
                <a16:creationId xmlns:a16="http://schemas.microsoft.com/office/drawing/2014/main" id="{4B9ABC65-88A7-4EE2-86B2-1796806DD2EA}"/>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sp>
        <p:nvSpPr>
          <p:cNvPr id="32" name="Rectangle: Rounded Corners 31">
            <a:extLst>
              <a:ext uri="{FF2B5EF4-FFF2-40B4-BE49-F238E27FC236}">
                <a16:creationId xmlns:a16="http://schemas.microsoft.com/office/drawing/2014/main" id="{BAEF75BC-E01A-4838-8A19-54D47CA4CDE3}"/>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33" name="Rectangle: Rounded Corners 32">
            <a:extLst>
              <a:ext uri="{FF2B5EF4-FFF2-40B4-BE49-F238E27FC236}">
                <a16:creationId xmlns:a16="http://schemas.microsoft.com/office/drawing/2014/main" id="{AD4F9383-8CD0-4701-8D02-75948B900E3E}"/>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34" name="Rectangle: Rounded Corners 33">
            <a:hlinkClick r:id="rId3" action="ppaction://hlinksldjump"/>
            <a:extLst>
              <a:ext uri="{FF2B5EF4-FFF2-40B4-BE49-F238E27FC236}">
                <a16:creationId xmlns:a16="http://schemas.microsoft.com/office/drawing/2014/main" id="{80CC8C3C-223D-43B6-BC59-63F6D12A079F}"/>
              </a:ext>
            </a:extLst>
          </p:cNvPr>
          <p:cNvSpPr/>
          <p:nvPr/>
        </p:nvSpPr>
        <p:spPr>
          <a:xfrm>
            <a:off x="5330871" y="1688179"/>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5" name="Rectangle: Rounded Corners 34">
            <a:extLst>
              <a:ext uri="{FF2B5EF4-FFF2-40B4-BE49-F238E27FC236}">
                <a16:creationId xmlns:a16="http://schemas.microsoft.com/office/drawing/2014/main" id="{921AA2C1-930B-47A5-9A09-DF53800BE3C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37" name="Rectangle: Rounded Corners 36">
            <a:extLst>
              <a:ext uri="{FF2B5EF4-FFF2-40B4-BE49-F238E27FC236}">
                <a16:creationId xmlns:a16="http://schemas.microsoft.com/office/drawing/2014/main" id="{2933902E-01C0-44E6-972C-392121BAC453}"/>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38" name="Rectangle: Rounded Corners 37">
            <a:extLst>
              <a:ext uri="{FF2B5EF4-FFF2-40B4-BE49-F238E27FC236}">
                <a16:creationId xmlns:a16="http://schemas.microsoft.com/office/drawing/2014/main" id="{A7184577-90FC-4C56-96BB-FB99737B2C98}"/>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40" name="Rectangle: Rounded Corners 39">
            <a:extLst>
              <a:ext uri="{FF2B5EF4-FFF2-40B4-BE49-F238E27FC236}">
                <a16:creationId xmlns:a16="http://schemas.microsoft.com/office/drawing/2014/main" id="{A2522CAA-CB94-4342-9358-FAD6813501C0}"/>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41" name="Rectangle: Rounded Corners 40">
            <a:extLst>
              <a:ext uri="{FF2B5EF4-FFF2-40B4-BE49-F238E27FC236}">
                <a16:creationId xmlns:a16="http://schemas.microsoft.com/office/drawing/2014/main" id="{7AB576EC-C82E-41CE-80B0-A6106C5947CC}"/>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2" name="Rectangle: Rounded Corners 41">
            <a:extLst>
              <a:ext uri="{FF2B5EF4-FFF2-40B4-BE49-F238E27FC236}">
                <a16:creationId xmlns:a16="http://schemas.microsoft.com/office/drawing/2014/main" id="{1F3AB59F-88E4-415D-B034-0E56486F1710}"/>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6" name="Rectangle: Rounded Corners 45">
            <a:extLst>
              <a:ext uri="{FF2B5EF4-FFF2-40B4-BE49-F238E27FC236}">
                <a16:creationId xmlns:a16="http://schemas.microsoft.com/office/drawing/2014/main" id="{F54C0776-DA7E-4042-BD6D-07EF2EF72A4D}"/>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7" name="Rectangle: Rounded Corners 46">
            <a:extLst>
              <a:ext uri="{FF2B5EF4-FFF2-40B4-BE49-F238E27FC236}">
                <a16:creationId xmlns:a16="http://schemas.microsoft.com/office/drawing/2014/main" id="{CB12BD51-9706-4950-8B15-AB259CABC2B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48" name="Rectangle: Rounded Corners 47">
            <a:extLst>
              <a:ext uri="{FF2B5EF4-FFF2-40B4-BE49-F238E27FC236}">
                <a16:creationId xmlns:a16="http://schemas.microsoft.com/office/drawing/2014/main" id="{F355FC63-5906-45CD-A61A-756EF2C07FB0}"/>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0" name="Rectangle: Rounded Corners 49">
            <a:extLst>
              <a:ext uri="{FF2B5EF4-FFF2-40B4-BE49-F238E27FC236}">
                <a16:creationId xmlns:a16="http://schemas.microsoft.com/office/drawing/2014/main" id="{D2B92321-D0CE-40CE-A36B-511AF1711E88}"/>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1" name="Rectangle: Rounded Corners 50">
            <a:extLst>
              <a:ext uri="{FF2B5EF4-FFF2-40B4-BE49-F238E27FC236}">
                <a16:creationId xmlns:a16="http://schemas.microsoft.com/office/drawing/2014/main" id="{05B74C4E-58F0-4BE2-9179-FC25AF8E628F}"/>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89F66501-6C5D-48BB-815E-6FA3C7436776}"/>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53" name="Rectangle: Rounded Corners 52">
            <a:extLst>
              <a:ext uri="{FF2B5EF4-FFF2-40B4-BE49-F238E27FC236}">
                <a16:creationId xmlns:a16="http://schemas.microsoft.com/office/drawing/2014/main" id="{0CFF736C-E0C6-41AE-9F40-49056F3765E4}"/>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54" name="Rectangle: Rounded Corners 53">
            <a:extLst>
              <a:ext uri="{FF2B5EF4-FFF2-40B4-BE49-F238E27FC236}">
                <a16:creationId xmlns:a16="http://schemas.microsoft.com/office/drawing/2014/main" id="{325886A8-72A1-41F2-B9A1-36070B3FCB0C}"/>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55" name="Rectangle: Rounded Corners 54">
            <a:hlinkClick r:id="rId4" action="ppaction://hlinksldjump"/>
            <a:extLst>
              <a:ext uri="{FF2B5EF4-FFF2-40B4-BE49-F238E27FC236}">
                <a16:creationId xmlns:a16="http://schemas.microsoft.com/office/drawing/2014/main" id="{55F71553-58E3-40B9-B91D-4C5B4C80965A}"/>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56" name="Rectangle: Rounded Corners 55">
            <a:extLst>
              <a:ext uri="{FF2B5EF4-FFF2-40B4-BE49-F238E27FC236}">
                <a16:creationId xmlns:a16="http://schemas.microsoft.com/office/drawing/2014/main" id="{89D97286-0165-4A2A-8095-C777144C0C9B}"/>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57" name="Rectangle: Rounded Corners 56">
            <a:extLst>
              <a:ext uri="{FF2B5EF4-FFF2-40B4-BE49-F238E27FC236}">
                <a16:creationId xmlns:a16="http://schemas.microsoft.com/office/drawing/2014/main" id="{88C83271-4601-48CC-897E-0F53316916A2}"/>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58" name="Rectangle: Rounded Corners 57">
            <a:extLst>
              <a:ext uri="{FF2B5EF4-FFF2-40B4-BE49-F238E27FC236}">
                <a16:creationId xmlns:a16="http://schemas.microsoft.com/office/drawing/2014/main" id="{D993517D-7092-4FA4-99CE-79ECADD64401}"/>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59" name="Rectangle: Rounded Corners 58">
            <a:extLst>
              <a:ext uri="{FF2B5EF4-FFF2-40B4-BE49-F238E27FC236}">
                <a16:creationId xmlns:a16="http://schemas.microsoft.com/office/drawing/2014/main" id="{16383129-D17A-4C99-BCCD-8AE2B4023531}"/>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60" name="Rectangle: Rounded Corners 59">
            <a:extLst>
              <a:ext uri="{FF2B5EF4-FFF2-40B4-BE49-F238E27FC236}">
                <a16:creationId xmlns:a16="http://schemas.microsoft.com/office/drawing/2014/main" id="{C589BA0C-183A-48AF-A983-A0CD5438BDB4}"/>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61" name="Rectangle: Rounded Corners 60">
            <a:extLst>
              <a:ext uri="{FF2B5EF4-FFF2-40B4-BE49-F238E27FC236}">
                <a16:creationId xmlns:a16="http://schemas.microsoft.com/office/drawing/2014/main" id="{1007D32E-FE27-460F-B4C1-E701F148441A}"/>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62" name="Rectangle: Rounded Corners 61">
            <a:extLst>
              <a:ext uri="{FF2B5EF4-FFF2-40B4-BE49-F238E27FC236}">
                <a16:creationId xmlns:a16="http://schemas.microsoft.com/office/drawing/2014/main" id="{D2CED3F5-B3F9-4374-A76B-483405C09FC5}"/>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63" name="Rectangle: Rounded Corners 62">
            <a:extLst>
              <a:ext uri="{FF2B5EF4-FFF2-40B4-BE49-F238E27FC236}">
                <a16:creationId xmlns:a16="http://schemas.microsoft.com/office/drawing/2014/main" id="{FDE15C5E-3423-47AE-BCA5-C125BAF4FA56}"/>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2" name="Rectangle: Rounded Corners 1">
            <a:hlinkClick r:id="rId5" action="ppaction://hlinksldjump"/>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hlinkClick r:id="rId6" action="ppaction://hlinksldjump"/>
            <a:extLst>
              <a:ext uri="{FF2B5EF4-FFF2-40B4-BE49-F238E27FC236}">
                <a16:creationId xmlns:a16="http://schemas.microsoft.com/office/drawing/2014/main" id="{54DD531C-B698-4FD5-A818-34103187AE30}"/>
              </a:ext>
            </a:extLst>
          </p:cNvPr>
          <p:cNvSpPr/>
          <p:nvPr/>
        </p:nvSpPr>
        <p:spPr>
          <a:xfrm>
            <a:off x="8385917" y="2458791"/>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hlinkClick r:id="rId7" action="ppaction://hlinksldjump"/>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hlinkClick r:id="rId8" action="ppaction://hlinksldjump"/>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6" name="Rectangle: Top Corners One Rounded and One Snipped 15">
            <a:hlinkClick r:id="rId9" action="ppaction://hlinksldjump"/>
            <a:extLst>
              <a:ext uri="{FF2B5EF4-FFF2-40B4-BE49-F238E27FC236}">
                <a16:creationId xmlns:a16="http://schemas.microsoft.com/office/drawing/2014/main" id="{EC8791A3-AE5D-43FA-9518-4758D01582BF}"/>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68" name="Rectangle: Rounded Corners 67">
            <a:hlinkClick r:id="rId10" action="ppaction://hlinksldjump"/>
            <a:extLst>
              <a:ext uri="{FF2B5EF4-FFF2-40B4-BE49-F238E27FC236}">
                <a16:creationId xmlns:a16="http://schemas.microsoft.com/office/drawing/2014/main" id="{951704A4-CB79-4FCC-A44D-A92AA13FC9E2}"/>
              </a:ext>
            </a:extLst>
          </p:cNvPr>
          <p:cNvSpPr/>
          <p:nvPr/>
        </p:nvSpPr>
        <p:spPr>
          <a:xfrm>
            <a:off x="8369142" y="449325"/>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Initialize variables</a:t>
            </a:r>
            <a:endParaRPr lang="en-IN" sz="1500" i="1"/>
          </a:p>
        </p:txBody>
      </p:sp>
      <p:sp>
        <p:nvSpPr>
          <p:cNvPr id="69" name="Isosceles Triangle 68">
            <a:hlinkClick r:id="rId9" action="ppaction://hlinksldjump"/>
            <a:extLst>
              <a:ext uri="{FF2B5EF4-FFF2-40B4-BE49-F238E27FC236}">
                <a16:creationId xmlns:a16="http://schemas.microsoft.com/office/drawing/2014/main" id="{FDC1D91B-70D0-4FAB-A4EB-4B66D3064D95}"/>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4" name="Rectangle: Rounded Corners 3">
            <a:extLst>
              <a:ext uri="{FF2B5EF4-FFF2-40B4-BE49-F238E27FC236}">
                <a16:creationId xmlns:a16="http://schemas.microsoft.com/office/drawing/2014/main" id="{5F68502B-A9B2-1FB1-5CF3-A99448977B3D}"/>
              </a:ext>
            </a:extLst>
          </p:cNvPr>
          <p:cNvSpPr/>
          <p:nvPr/>
        </p:nvSpPr>
        <p:spPr>
          <a:xfrm>
            <a:off x="2834192" y="638871"/>
            <a:ext cx="1325362" cy="26923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IN" sz="1500" err="1">
                <a:solidFill>
                  <a:schemeClr val="bg1"/>
                </a:solidFill>
              </a:rPr>
              <a:t>new_variable</a:t>
            </a:r>
            <a:endParaRPr lang="en-IN" sz="1500">
              <a:solidFill>
                <a:schemeClr val="bg1"/>
              </a:solidFill>
            </a:endParaRPr>
          </a:p>
        </p:txBody>
      </p:sp>
    </p:spTree>
    <p:extLst>
      <p:ext uri="{BB962C8B-B14F-4D97-AF65-F5344CB8AC3E}">
        <p14:creationId xmlns:p14="http://schemas.microsoft.com/office/powerpoint/2010/main" val="1752803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FF22CDC-B3DD-4601-B70B-DE4D8F6349AA}"/>
              </a:ext>
            </a:extLst>
          </p:cNvPr>
          <p:cNvSpPr txBox="1"/>
          <p:nvPr/>
        </p:nvSpPr>
        <p:spPr>
          <a:xfrm>
            <a:off x="58723" y="83890"/>
            <a:ext cx="1627464" cy="369332"/>
          </a:xfrm>
          <a:prstGeom prst="rect">
            <a:avLst/>
          </a:prstGeom>
          <a:noFill/>
        </p:spPr>
        <p:txBody>
          <a:bodyPr wrap="square" rtlCol="0">
            <a:spAutoFit/>
          </a:bodyPr>
          <a:lstStyle/>
          <a:p>
            <a:r>
              <a:rPr lang="en-US" b="1"/>
              <a:t>Constants</a:t>
            </a:r>
            <a:endParaRPr lang="en-IN" b="1"/>
          </a:p>
        </p:txBody>
      </p:sp>
      <p:sp>
        <p:nvSpPr>
          <p:cNvPr id="9" name="Rectangle: Rounded Corners 8">
            <a:extLst>
              <a:ext uri="{FF2B5EF4-FFF2-40B4-BE49-F238E27FC236}">
                <a16:creationId xmlns:a16="http://schemas.microsoft.com/office/drawing/2014/main" id="{0E8D87F6-910D-4290-BAAE-D3A004F37BF4}"/>
              </a:ext>
            </a:extLst>
          </p:cNvPr>
          <p:cNvSpPr/>
          <p:nvPr/>
        </p:nvSpPr>
        <p:spPr>
          <a:xfrm>
            <a:off x="1324057" y="157291"/>
            <a:ext cx="101506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max_time</a:t>
            </a:r>
            <a:endParaRPr lang="en-IN" sz="1500"/>
          </a:p>
        </p:txBody>
      </p:sp>
      <p:sp>
        <p:nvSpPr>
          <p:cNvPr id="11" name="TextBox 10">
            <a:extLst>
              <a:ext uri="{FF2B5EF4-FFF2-40B4-BE49-F238E27FC236}">
                <a16:creationId xmlns:a16="http://schemas.microsoft.com/office/drawing/2014/main" id="{1760D89B-300A-476F-BDEE-AD380D5153C4}"/>
              </a:ext>
            </a:extLst>
          </p:cNvPr>
          <p:cNvSpPr txBox="1"/>
          <p:nvPr/>
        </p:nvSpPr>
        <p:spPr>
          <a:xfrm>
            <a:off x="58722" y="593417"/>
            <a:ext cx="1106539" cy="369332"/>
          </a:xfrm>
          <a:prstGeom prst="rect">
            <a:avLst/>
          </a:prstGeom>
          <a:noFill/>
        </p:spPr>
        <p:txBody>
          <a:bodyPr wrap="square" rtlCol="0">
            <a:spAutoFit/>
          </a:bodyPr>
          <a:lstStyle/>
          <a:p>
            <a:r>
              <a:rPr lang="en-US" b="1"/>
              <a:t>Variables</a:t>
            </a:r>
            <a:endParaRPr lang="en-IN" b="1"/>
          </a:p>
        </p:txBody>
      </p:sp>
      <p:sp>
        <p:nvSpPr>
          <p:cNvPr id="12" name="Rectangle: Rounded Corners 11">
            <a:extLst>
              <a:ext uri="{FF2B5EF4-FFF2-40B4-BE49-F238E27FC236}">
                <a16:creationId xmlns:a16="http://schemas.microsoft.com/office/drawing/2014/main" id="{1626E047-EDE5-42BE-A728-197E127B527C}"/>
              </a:ext>
            </a:extLst>
          </p:cNvPr>
          <p:cNvSpPr/>
          <p:nvPr/>
        </p:nvSpPr>
        <p:spPr>
          <a:xfrm>
            <a:off x="1324057" y="654341"/>
            <a:ext cx="659820" cy="253770"/>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time</a:t>
            </a:r>
            <a:endParaRPr lang="en-IN" sz="1500"/>
          </a:p>
        </p:txBody>
      </p:sp>
      <p:sp>
        <p:nvSpPr>
          <p:cNvPr id="13" name="Rectangle: Rounded Corners 12">
            <a:extLst>
              <a:ext uri="{FF2B5EF4-FFF2-40B4-BE49-F238E27FC236}">
                <a16:creationId xmlns:a16="http://schemas.microsoft.com/office/drawing/2014/main" id="{0550B18E-109C-4118-8BFB-E0949DC8EE53}"/>
              </a:ext>
            </a:extLst>
          </p:cNvPr>
          <p:cNvSpPr/>
          <p:nvPr/>
        </p:nvSpPr>
        <p:spPr>
          <a:xfrm>
            <a:off x="2090251" y="648051"/>
            <a:ext cx="6375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score</a:t>
            </a:r>
            <a:endParaRPr lang="en-IN" sz="1500"/>
          </a:p>
        </p:txBody>
      </p:sp>
      <p:sp>
        <p:nvSpPr>
          <p:cNvPr id="14" name="Rectangle: Rounded Corners 13">
            <a:hlinkClick r:id="rId2" action="ppaction://hlinksldjump"/>
            <a:extLst>
              <a:ext uri="{FF2B5EF4-FFF2-40B4-BE49-F238E27FC236}">
                <a16:creationId xmlns:a16="http://schemas.microsoft.com/office/drawing/2014/main" id="{C7F5FE8B-F58C-472A-A261-EBDBA9A9B48C}"/>
              </a:ext>
            </a:extLst>
          </p:cNvPr>
          <p:cNvSpPr/>
          <p:nvPr/>
        </p:nvSpPr>
        <p:spPr>
          <a:xfrm>
            <a:off x="2862740" y="648051"/>
            <a:ext cx="718663" cy="260059"/>
          </a:xfrm>
          <a:prstGeom prst="roundRect">
            <a:avLst/>
          </a:prstGeom>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sp>
        <p:nvSpPr>
          <p:cNvPr id="17" name="Rectangle: Rounded Corners 16">
            <a:extLst>
              <a:ext uri="{FF2B5EF4-FFF2-40B4-BE49-F238E27FC236}">
                <a16:creationId xmlns:a16="http://schemas.microsoft.com/office/drawing/2014/main" id="{0F100C88-C90B-47D9-9718-291CF8360BF8}"/>
              </a:ext>
            </a:extLst>
          </p:cNvPr>
          <p:cNvSpPr/>
          <p:nvPr/>
        </p:nvSpPr>
        <p:spPr>
          <a:xfrm>
            <a:off x="7734479" y="167706"/>
            <a:ext cx="3254929" cy="1132514"/>
          </a:xfrm>
          <a:prstGeom prst="roundRect">
            <a:avLst/>
          </a:prstGeom>
        </p:spPr>
        <p:style>
          <a:lnRef idx="2">
            <a:schemeClr val="accent4"/>
          </a:lnRef>
          <a:fillRef idx="1">
            <a:schemeClr val="lt1"/>
          </a:fillRef>
          <a:effectRef idx="0">
            <a:schemeClr val="accent4"/>
          </a:effectRef>
          <a:fontRef idx="minor">
            <a:schemeClr val="dk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A27D8E86-6CA2-42B7-925D-9D18D4E60D07}"/>
              </a:ext>
            </a:extLst>
          </p:cNvPr>
          <p:cNvSpPr/>
          <p:nvPr/>
        </p:nvSpPr>
        <p:spPr>
          <a:xfrm>
            <a:off x="7734479" y="1535184"/>
            <a:ext cx="3285686" cy="4126335"/>
          </a:xfrm>
          <a:prstGeom prst="roundRect">
            <a:avLst>
              <a:gd name="adj" fmla="val 7986"/>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IN"/>
          </a:p>
        </p:txBody>
      </p:sp>
      <p:sp>
        <p:nvSpPr>
          <p:cNvPr id="19" name="Rectangle: Rounded Corners 18">
            <a:extLst>
              <a:ext uri="{FF2B5EF4-FFF2-40B4-BE49-F238E27FC236}">
                <a16:creationId xmlns:a16="http://schemas.microsoft.com/office/drawing/2014/main" id="{6EEA74AB-5075-402B-9C1A-627162EEB1F0}"/>
              </a:ext>
            </a:extLst>
          </p:cNvPr>
          <p:cNvSpPr/>
          <p:nvPr/>
        </p:nvSpPr>
        <p:spPr>
          <a:xfrm>
            <a:off x="7765236" y="5901670"/>
            <a:ext cx="3254929" cy="783850"/>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20" name="Rectangle: Rounded Corners 19">
            <a:extLst>
              <a:ext uri="{FF2B5EF4-FFF2-40B4-BE49-F238E27FC236}">
                <a16:creationId xmlns:a16="http://schemas.microsoft.com/office/drawing/2014/main" id="{61BB3E2F-C983-4FFD-8B89-C1BA10CE3BD5}"/>
              </a:ext>
            </a:extLst>
          </p:cNvPr>
          <p:cNvSpPr/>
          <p:nvPr/>
        </p:nvSpPr>
        <p:spPr>
          <a:xfrm>
            <a:off x="2404840" y="157291"/>
            <a:ext cx="1160479" cy="260059"/>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max_height</a:t>
            </a:r>
            <a:endParaRPr lang="en-IN" sz="1500"/>
          </a:p>
        </p:txBody>
      </p:sp>
      <p:sp>
        <p:nvSpPr>
          <p:cNvPr id="21" name="Rectangle: Rounded Corners 20">
            <a:extLst>
              <a:ext uri="{FF2B5EF4-FFF2-40B4-BE49-F238E27FC236}">
                <a16:creationId xmlns:a16="http://schemas.microsoft.com/office/drawing/2014/main" id="{0DB697A1-1FCA-43B9-B4B6-6B0152E09CEA}"/>
              </a:ext>
            </a:extLst>
          </p:cNvPr>
          <p:cNvSpPr/>
          <p:nvPr/>
        </p:nvSpPr>
        <p:spPr>
          <a:xfrm>
            <a:off x="3631033" y="163580"/>
            <a:ext cx="1160480" cy="260060"/>
          </a:xfrm>
          <a:prstGeom prst="roundRect">
            <a:avLst/>
          </a:prstGeom>
          <a:ln/>
        </p:spPr>
        <p:style>
          <a:lnRef idx="3">
            <a:schemeClr val="lt1"/>
          </a:lnRef>
          <a:fillRef idx="1">
            <a:schemeClr val="accent1"/>
          </a:fillRef>
          <a:effectRef idx="1">
            <a:schemeClr val="accent1"/>
          </a:effectRef>
          <a:fontRef idx="minor">
            <a:schemeClr val="lt1"/>
          </a:fontRef>
        </p:style>
        <p:txBody>
          <a:bodyPr rtlCol="0" anchor="ctr"/>
          <a:lstStyle/>
          <a:p>
            <a:pPr algn="ctr"/>
            <a:r>
              <a:rPr lang="en-US" sz="1500" err="1"/>
              <a:t>max_width</a:t>
            </a:r>
            <a:endParaRPr lang="en-IN" sz="1500"/>
          </a:p>
        </p:txBody>
      </p:sp>
      <p:sp>
        <p:nvSpPr>
          <p:cNvPr id="22" name="TextBox 21">
            <a:extLst>
              <a:ext uri="{FF2B5EF4-FFF2-40B4-BE49-F238E27FC236}">
                <a16:creationId xmlns:a16="http://schemas.microsoft.com/office/drawing/2014/main" id="{D6AAEA15-EB75-44A4-B127-E459C0C8883F}"/>
              </a:ext>
            </a:extLst>
          </p:cNvPr>
          <p:cNvSpPr txBox="1"/>
          <p:nvPr/>
        </p:nvSpPr>
        <p:spPr>
          <a:xfrm>
            <a:off x="10188651" y="157289"/>
            <a:ext cx="826315" cy="307777"/>
          </a:xfrm>
          <a:prstGeom prst="rect">
            <a:avLst/>
          </a:prstGeom>
          <a:noFill/>
        </p:spPr>
        <p:txBody>
          <a:bodyPr wrap="square" rtlCol="0">
            <a:spAutoFit/>
          </a:bodyPr>
          <a:lstStyle/>
          <a:p>
            <a:r>
              <a:rPr lang="en-US" sz="1400">
                <a:solidFill>
                  <a:srgbClr val="FFC000"/>
                </a:solidFill>
              </a:rPr>
              <a:t>Initialize</a:t>
            </a:r>
            <a:endParaRPr lang="en-IN" sz="1400">
              <a:solidFill>
                <a:srgbClr val="FFC000"/>
              </a:solidFill>
            </a:endParaRPr>
          </a:p>
        </p:txBody>
      </p:sp>
      <p:sp>
        <p:nvSpPr>
          <p:cNvPr id="23" name="TextBox 22">
            <a:extLst>
              <a:ext uri="{FF2B5EF4-FFF2-40B4-BE49-F238E27FC236}">
                <a16:creationId xmlns:a16="http://schemas.microsoft.com/office/drawing/2014/main" id="{A063B4A5-D2E0-4B3C-9050-FE0A5915CA5B}"/>
              </a:ext>
            </a:extLst>
          </p:cNvPr>
          <p:cNvSpPr txBox="1"/>
          <p:nvPr/>
        </p:nvSpPr>
        <p:spPr>
          <a:xfrm>
            <a:off x="10466491" y="1530991"/>
            <a:ext cx="556468" cy="307777"/>
          </a:xfrm>
          <a:prstGeom prst="rect">
            <a:avLst/>
          </a:prstGeom>
          <a:noFill/>
        </p:spPr>
        <p:txBody>
          <a:bodyPr wrap="square" rtlCol="0">
            <a:spAutoFit/>
          </a:bodyPr>
          <a:lstStyle/>
          <a:p>
            <a:r>
              <a:rPr lang="en-US" sz="1400">
                <a:solidFill>
                  <a:srgbClr val="0070C0"/>
                </a:solidFill>
              </a:rPr>
              <a:t>Loop</a:t>
            </a:r>
            <a:endParaRPr lang="en-IN">
              <a:solidFill>
                <a:srgbClr val="0070C0"/>
              </a:solidFill>
            </a:endParaRPr>
          </a:p>
        </p:txBody>
      </p:sp>
      <p:sp>
        <p:nvSpPr>
          <p:cNvPr id="24" name="TextBox 23">
            <a:extLst>
              <a:ext uri="{FF2B5EF4-FFF2-40B4-BE49-F238E27FC236}">
                <a16:creationId xmlns:a16="http://schemas.microsoft.com/office/drawing/2014/main" id="{F5955DAB-C2E1-44B4-9D3A-A89103C8F653}"/>
              </a:ext>
            </a:extLst>
          </p:cNvPr>
          <p:cNvSpPr txBox="1"/>
          <p:nvPr/>
        </p:nvSpPr>
        <p:spPr>
          <a:xfrm>
            <a:off x="10535902" y="5905837"/>
            <a:ext cx="478172" cy="307777"/>
          </a:xfrm>
          <a:prstGeom prst="rect">
            <a:avLst/>
          </a:prstGeom>
          <a:noFill/>
        </p:spPr>
        <p:txBody>
          <a:bodyPr wrap="square" rtlCol="0">
            <a:spAutoFit/>
          </a:bodyPr>
          <a:lstStyle/>
          <a:p>
            <a:r>
              <a:rPr lang="en-US" sz="1400">
                <a:solidFill>
                  <a:srgbClr val="00B050"/>
                </a:solidFill>
              </a:rPr>
              <a:t>End</a:t>
            </a:r>
            <a:endParaRPr lang="en-IN" sz="1400">
              <a:solidFill>
                <a:srgbClr val="00B050"/>
              </a:solidFill>
            </a:endParaRPr>
          </a:p>
        </p:txBody>
      </p:sp>
      <p:sp>
        <p:nvSpPr>
          <p:cNvPr id="3" name="Rectangle: Rounded Corners 2">
            <a:extLst>
              <a:ext uri="{FF2B5EF4-FFF2-40B4-BE49-F238E27FC236}">
                <a16:creationId xmlns:a16="http://schemas.microsoft.com/office/drawing/2014/main" id="{C26F5A55-807B-495B-AE1B-836C33BD968C}"/>
              </a:ext>
            </a:extLst>
          </p:cNvPr>
          <p:cNvSpPr/>
          <p:nvPr/>
        </p:nvSpPr>
        <p:spPr>
          <a:xfrm>
            <a:off x="311463" y="5801506"/>
            <a:ext cx="1416335"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i="1"/>
              <a:t>assign        </a:t>
            </a:r>
            <a:r>
              <a:rPr lang="en-US" sz="1500"/>
              <a:t>=</a:t>
            </a:r>
            <a:r>
              <a:rPr lang="en-US" sz="1500" i="1"/>
              <a:t>      </a:t>
            </a:r>
            <a:endParaRPr lang="en-IN" sz="1500" i="1"/>
          </a:p>
        </p:txBody>
      </p:sp>
      <p:sp>
        <p:nvSpPr>
          <p:cNvPr id="25" name="Rectangle: Rounded Corners 24">
            <a:extLst>
              <a:ext uri="{FF2B5EF4-FFF2-40B4-BE49-F238E27FC236}">
                <a16:creationId xmlns:a16="http://schemas.microsoft.com/office/drawing/2014/main" id="{CFC13BFA-B9CF-4D92-A1F8-6FD378030FFF}"/>
              </a:ext>
            </a:extLst>
          </p:cNvPr>
          <p:cNvSpPr/>
          <p:nvPr/>
        </p:nvSpPr>
        <p:spPr>
          <a:xfrm>
            <a:off x="979777" y="5882508"/>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26" name="Rectangle: Rounded Corners 25">
            <a:extLst>
              <a:ext uri="{FF2B5EF4-FFF2-40B4-BE49-F238E27FC236}">
                <a16:creationId xmlns:a16="http://schemas.microsoft.com/office/drawing/2014/main" id="{4B9ABC65-88A7-4EE2-86B2-1796806DD2EA}"/>
              </a:ext>
            </a:extLst>
          </p:cNvPr>
          <p:cNvSpPr/>
          <p:nvPr/>
        </p:nvSpPr>
        <p:spPr>
          <a:xfrm>
            <a:off x="1427876" y="5882507"/>
            <a:ext cx="220915" cy="260059"/>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31" name="TextBox 30">
            <a:extLst>
              <a:ext uri="{FF2B5EF4-FFF2-40B4-BE49-F238E27FC236}">
                <a16:creationId xmlns:a16="http://schemas.microsoft.com/office/drawing/2014/main" id="{B7229FA8-76FD-4C67-A074-FCE59803A0B7}"/>
              </a:ext>
            </a:extLst>
          </p:cNvPr>
          <p:cNvSpPr txBox="1"/>
          <p:nvPr/>
        </p:nvSpPr>
        <p:spPr>
          <a:xfrm>
            <a:off x="45563" y="1627256"/>
            <a:ext cx="1130408" cy="369332"/>
          </a:xfrm>
          <a:prstGeom prst="rect">
            <a:avLst/>
          </a:prstGeom>
          <a:noFill/>
        </p:spPr>
        <p:txBody>
          <a:bodyPr wrap="square" rtlCol="0">
            <a:spAutoFit/>
          </a:bodyPr>
          <a:lstStyle/>
          <a:p>
            <a:r>
              <a:rPr lang="en-US" b="1"/>
              <a:t>Functions</a:t>
            </a:r>
            <a:endParaRPr lang="en-IN" b="1"/>
          </a:p>
        </p:txBody>
      </p:sp>
      <p:sp>
        <p:nvSpPr>
          <p:cNvPr id="32" name="Rectangle: Rounded Corners 31">
            <a:extLst>
              <a:ext uri="{FF2B5EF4-FFF2-40B4-BE49-F238E27FC236}">
                <a16:creationId xmlns:a16="http://schemas.microsoft.com/office/drawing/2014/main" id="{BAEF75BC-E01A-4838-8A19-54D47CA4CDE3}"/>
              </a:ext>
            </a:extLst>
          </p:cNvPr>
          <p:cNvSpPr/>
          <p:nvPr/>
        </p:nvSpPr>
        <p:spPr>
          <a:xfrm>
            <a:off x="1310897" y="1688179"/>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33" name="Rectangle: Rounded Corners 32">
            <a:extLst>
              <a:ext uri="{FF2B5EF4-FFF2-40B4-BE49-F238E27FC236}">
                <a16:creationId xmlns:a16="http://schemas.microsoft.com/office/drawing/2014/main" id="{AD4F9383-8CD0-4701-8D02-75948B900E3E}"/>
              </a:ext>
            </a:extLst>
          </p:cNvPr>
          <p:cNvSpPr/>
          <p:nvPr/>
        </p:nvSpPr>
        <p:spPr>
          <a:xfrm>
            <a:off x="2836825" y="1688179"/>
            <a:ext cx="1266813"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random_no</a:t>
            </a:r>
            <a:r>
              <a:rPr lang="en-US" sz="1500"/>
              <a:t>()</a:t>
            </a:r>
            <a:endParaRPr lang="en-IN" sz="1500"/>
          </a:p>
        </p:txBody>
      </p:sp>
      <p:sp>
        <p:nvSpPr>
          <p:cNvPr id="34" name="Rectangle: Rounded Corners 33">
            <a:hlinkClick r:id="rId3" action="ppaction://hlinksldjump"/>
            <a:extLst>
              <a:ext uri="{FF2B5EF4-FFF2-40B4-BE49-F238E27FC236}">
                <a16:creationId xmlns:a16="http://schemas.microsoft.com/office/drawing/2014/main" id="{80CC8C3C-223D-43B6-BC59-63F6D12A079F}"/>
              </a:ext>
            </a:extLst>
          </p:cNvPr>
          <p:cNvSpPr/>
          <p:nvPr/>
        </p:nvSpPr>
        <p:spPr>
          <a:xfrm>
            <a:off x="1324460" y="2081206"/>
            <a:ext cx="718663"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a:solidFill>
                  <a:srgbClr val="FF0000"/>
                </a:solidFill>
              </a:rPr>
              <a:t>+ new</a:t>
            </a:r>
            <a:endParaRPr lang="en-IN" sz="1500">
              <a:solidFill>
                <a:srgbClr val="FF0000"/>
              </a:solidFill>
            </a:endParaRPr>
          </a:p>
        </p:txBody>
      </p:sp>
      <p:cxnSp>
        <p:nvCxnSpPr>
          <p:cNvPr id="7" name="Straight Connector 6">
            <a:extLst>
              <a:ext uri="{FF2B5EF4-FFF2-40B4-BE49-F238E27FC236}">
                <a16:creationId xmlns:a16="http://schemas.microsoft.com/office/drawing/2014/main" id="{C609EE16-8C48-4869-A21E-44127AC3C676}"/>
              </a:ext>
            </a:extLst>
          </p:cNvPr>
          <p:cNvCxnSpPr/>
          <p:nvPr/>
        </p:nvCxnSpPr>
        <p:spPr>
          <a:xfrm>
            <a:off x="7071099" y="0"/>
            <a:ext cx="0" cy="6858000"/>
          </a:xfrm>
          <a:prstGeom prst="line">
            <a:avLst/>
          </a:prstGeom>
        </p:spPr>
        <p:style>
          <a:lnRef idx="3">
            <a:schemeClr val="dk1"/>
          </a:lnRef>
          <a:fillRef idx="0">
            <a:schemeClr val="dk1"/>
          </a:fillRef>
          <a:effectRef idx="2">
            <a:schemeClr val="dk1"/>
          </a:effectRef>
          <a:fontRef idx="minor">
            <a:schemeClr val="tx1"/>
          </a:fontRef>
        </p:style>
      </p:cxnSp>
      <p:sp>
        <p:nvSpPr>
          <p:cNvPr id="35" name="Rectangle: Rounded Corners 34">
            <a:extLst>
              <a:ext uri="{FF2B5EF4-FFF2-40B4-BE49-F238E27FC236}">
                <a16:creationId xmlns:a16="http://schemas.microsoft.com/office/drawing/2014/main" id="{921AA2C1-930B-47A5-9A09-DF53800BE3C5}"/>
              </a:ext>
            </a:extLst>
          </p:cNvPr>
          <p:cNvSpPr/>
          <p:nvPr/>
        </p:nvSpPr>
        <p:spPr>
          <a:xfrm>
            <a:off x="4140896" y="1688179"/>
            <a:ext cx="1151671"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get_input</a:t>
            </a:r>
            <a:r>
              <a:rPr lang="en-US" sz="1500"/>
              <a:t>()</a:t>
            </a:r>
            <a:endParaRPr lang="en-IN" sz="1500"/>
          </a:p>
        </p:txBody>
      </p:sp>
      <p:sp>
        <p:nvSpPr>
          <p:cNvPr id="36" name="TextBox 35">
            <a:extLst>
              <a:ext uri="{FF2B5EF4-FFF2-40B4-BE49-F238E27FC236}">
                <a16:creationId xmlns:a16="http://schemas.microsoft.com/office/drawing/2014/main" id="{305B569F-1092-4B6A-A4FC-1602A8D5531C}"/>
              </a:ext>
            </a:extLst>
          </p:cNvPr>
          <p:cNvSpPr txBox="1"/>
          <p:nvPr/>
        </p:nvSpPr>
        <p:spPr>
          <a:xfrm>
            <a:off x="67746" y="1109234"/>
            <a:ext cx="1048624" cy="369332"/>
          </a:xfrm>
          <a:prstGeom prst="rect">
            <a:avLst/>
          </a:prstGeom>
          <a:noFill/>
        </p:spPr>
        <p:txBody>
          <a:bodyPr wrap="square" rtlCol="0">
            <a:spAutoFit/>
          </a:bodyPr>
          <a:lstStyle/>
          <a:p>
            <a:r>
              <a:rPr lang="en-US" b="1"/>
              <a:t>Arrays</a:t>
            </a:r>
            <a:endParaRPr lang="en-IN" b="1"/>
          </a:p>
        </p:txBody>
      </p:sp>
      <p:sp>
        <p:nvSpPr>
          <p:cNvPr id="37" name="Rectangle: Rounded Corners 36">
            <a:extLst>
              <a:ext uri="{FF2B5EF4-FFF2-40B4-BE49-F238E27FC236}">
                <a16:creationId xmlns:a16="http://schemas.microsoft.com/office/drawing/2014/main" id="{2933902E-01C0-44E6-972C-392121BAC453}"/>
              </a:ext>
            </a:extLst>
          </p:cNvPr>
          <p:cNvSpPr/>
          <p:nvPr/>
        </p:nvSpPr>
        <p:spPr>
          <a:xfrm>
            <a:off x="1333081" y="1170158"/>
            <a:ext cx="713834"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stars[]</a:t>
            </a:r>
            <a:endParaRPr lang="en-IN" sz="1500"/>
          </a:p>
        </p:txBody>
      </p:sp>
      <p:sp>
        <p:nvSpPr>
          <p:cNvPr id="38" name="Rectangle: Rounded Corners 37">
            <a:extLst>
              <a:ext uri="{FF2B5EF4-FFF2-40B4-BE49-F238E27FC236}">
                <a16:creationId xmlns:a16="http://schemas.microsoft.com/office/drawing/2014/main" id="{A7184577-90FC-4C56-96BB-FB99737B2C98}"/>
              </a:ext>
            </a:extLst>
          </p:cNvPr>
          <p:cNvSpPr/>
          <p:nvPr/>
        </p:nvSpPr>
        <p:spPr>
          <a:xfrm>
            <a:off x="2180375" y="1172361"/>
            <a:ext cx="973883" cy="253770"/>
          </a:xfrm>
          <a:prstGeom prst="roundRect">
            <a:avLst/>
          </a:prstGeom>
          <a:solidFill>
            <a:srgbClr val="00B050"/>
          </a:solidFill>
          <a:ln/>
        </p:spPr>
        <p:style>
          <a:lnRef idx="3">
            <a:schemeClr val="lt1"/>
          </a:lnRef>
          <a:fillRef idx="1">
            <a:schemeClr val="accent6"/>
          </a:fillRef>
          <a:effectRef idx="1">
            <a:schemeClr val="accent6"/>
          </a:effectRef>
          <a:fontRef idx="minor">
            <a:schemeClr val="lt1"/>
          </a:fontRef>
        </p:style>
        <p:txBody>
          <a:bodyPr rtlCol="0" anchor="ctr"/>
          <a:lstStyle/>
          <a:p>
            <a:pPr algn="ctr"/>
            <a:r>
              <a:rPr lang="en-US" sz="1500"/>
              <a:t>missiles[]</a:t>
            </a:r>
            <a:endParaRPr lang="en-IN" sz="1500"/>
          </a:p>
        </p:txBody>
      </p:sp>
      <p:sp>
        <p:nvSpPr>
          <p:cNvPr id="40" name="Rectangle: Rounded Corners 39">
            <a:extLst>
              <a:ext uri="{FF2B5EF4-FFF2-40B4-BE49-F238E27FC236}">
                <a16:creationId xmlns:a16="http://schemas.microsoft.com/office/drawing/2014/main" id="{A2522CAA-CB94-4342-9358-FAD6813501C0}"/>
              </a:ext>
            </a:extLst>
          </p:cNvPr>
          <p:cNvSpPr/>
          <p:nvPr/>
        </p:nvSpPr>
        <p:spPr>
          <a:xfrm>
            <a:off x="1990614" y="5801506"/>
            <a:ext cx="1376128" cy="824217"/>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for</a:t>
            </a:r>
            <a:r>
              <a:rPr lang="en-US" sz="1500" i="1"/>
              <a:t>        </a:t>
            </a:r>
            <a:r>
              <a:rPr lang="en-US" sz="1500"/>
              <a:t>in</a:t>
            </a:r>
            <a:r>
              <a:rPr lang="en-US" sz="1500" i="1"/>
              <a:t>        </a:t>
            </a:r>
            <a:r>
              <a:rPr lang="en-US" sz="1500"/>
              <a:t>:</a:t>
            </a:r>
          </a:p>
          <a:p>
            <a:endParaRPr lang="en-US" sz="1500"/>
          </a:p>
          <a:p>
            <a:endParaRPr lang="en-IN" sz="1500"/>
          </a:p>
        </p:txBody>
      </p:sp>
      <p:sp>
        <p:nvSpPr>
          <p:cNvPr id="41" name="Rectangle: Rounded Corners 40">
            <a:extLst>
              <a:ext uri="{FF2B5EF4-FFF2-40B4-BE49-F238E27FC236}">
                <a16:creationId xmlns:a16="http://schemas.microsoft.com/office/drawing/2014/main" id="{7AB576EC-C82E-41CE-80B0-A6106C5947CC}"/>
              </a:ext>
            </a:extLst>
          </p:cNvPr>
          <p:cNvSpPr/>
          <p:nvPr/>
        </p:nvSpPr>
        <p:spPr>
          <a:xfrm>
            <a:off x="2392686" y="5849225"/>
            <a:ext cx="220915" cy="260059"/>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2" name="Rectangle: Rounded Corners 41">
            <a:extLst>
              <a:ext uri="{FF2B5EF4-FFF2-40B4-BE49-F238E27FC236}">
                <a16:creationId xmlns:a16="http://schemas.microsoft.com/office/drawing/2014/main" id="{1F3AB59F-88E4-415D-B034-0E56486F1710}"/>
              </a:ext>
            </a:extLst>
          </p:cNvPr>
          <p:cNvSpPr/>
          <p:nvPr/>
        </p:nvSpPr>
        <p:spPr>
          <a:xfrm>
            <a:off x="2876417" y="5849225"/>
            <a:ext cx="220915" cy="260059"/>
          </a:xfrm>
          <a:prstGeom prst="roundRect">
            <a:avLst/>
          </a:prstGeom>
          <a:solidFill>
            <a:srgbClr val="00B050">
              <a:alpha val="50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6" name="Rectangle: Rounded Corners 45">
            <a:extLst>
              <a:ext uri="{FF2B5EF4-FFF2-40B4-BE49-F238E27FC236}">
                <a16:creationId xmlns:a16="http://schemas.microsoft.com/office/drawing/2014/main" id="{F54C0776-DA7E-4042-BD6D-07EF2EF72A4D}"/>
              </a:ext>
            </a:extLst>
          </p:cNvPr>
          <p:cNvSpPr/>
          <p:nvPr/>
        </p:nvSpPr>
        <p:spPr>
          <a:xfrm>
            <a:off x="2122407" y="6201666"/>
            <a:ext cx="1120680" cy="354095"/>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47" name="Rectangle: Rounded Corners 46">
            <a:extLst>
              <a:ext uri="{FF2B5EF4-FFF2-40B4-BE49-F238E27FC236}">
                <a16:creationId xmlns:a16="http://schemas.microsoft.com/office/drawing/2014/main" id="{CB12BD51-9706-4950-8B15-AB259CABC2B4}"/>
              </a:ext>
            </a:extLst>
          </p:cNvPr>
          <p:cNvSpPr/>
          <p:nvPr/>
        </p:nvSpPr>
        <p:spPr>
          <a:xfrm>
            <a:off x="3692730" y="5805572"/>
            <a:ext cx="1946629" cy="42206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r>
              <a:rPr lang="en-US" sz="1500"/>
              <a:t>if</a:t>
            </a:r>
            <a:r>
              <a:rPr lang="en-US" sz="1500" i="1"/>
              <a:t>        </a:t>
            </a:r>
            <a:r>
              <a:rPr lang="en-US" sz="1500"/>
              <a:t>then</a:t>
            </a:r>
            <a:r>
              <a:rPr lang="en-US" sz="1500" i="1"/>
              <a:t>       </a:t>
            </a:r>
            <a:r>
              <a:rPr lang="en-US" sz="1500"/>
              <a:t>else</a:t>
            </a:r>
            <a:r>
              <a:rPr lang="en-US" sz="1500" i="1"/>
              <a:t> </a:t>
            </a:r>
            <a:endParaRPr lang="en-IN" sz="1500"/>
          </a:p>
        </p:txBody>
      </p:sp>
      <p:sp>
        <p:nvSpPr>
          <p:cNvPr id="48" name="Rectangle: Rounded Corners 47">
            <a:extLst>
              <a:ext uri="{FF2B5EF4-FFF2-40B4-BE49-F238E27FC236}">
                <a16:creationId xmlns:a16="http://schemas.microsoft.com/office/drawing/2014/main" id="{F355FC63-5906-45CD-A61A-756EF2C07FB0}"/>
              </a:ext>
            </a:extLst>
          </p:cNvPr>
          <p:cNvSpPr/>
          <p:nvPr/>
        </p:nvSpPr>
        <p:spPr>
          <a:xfrm>
            <a:off x="3964045" y="5886573"/>
            <a:ext cx="220915" cy="260059"/>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0" name="Rectangle: Rounded Corners 49">
            <a:extLst>
              <a:ext uri="{FF2B5EF4-FFF2-40B4-BE49-F238E27FC236}">
                <a16:creationId xmlns:a16="http://schemas.microsoft.com/office/drawing/2014/main" id="{D2B92321-D0CE-40CE-A36B-511AF1711E88}"/>
              </a:ext>
            </a:extLst>
          </p:cNvPr>
          <p:cNvSpPr/>
          <p:nvPr/>
        </p:nvSpPr>
        <p:spPr>
          <a:xfrm>
            <a:off x="4641324"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51" name="Rectangle: Rounded Corners 50">
            <a:extLst>
              <a:ext uri="{FF2B5EF4-FFF2-40B4-BE49-F238E27FC236}">
                <a16:creationId xmlns:a16="http://schemas.microsoft.com/office/drawing/2014/main" id="{05B74C4E-58F0-4BE2-9179-FC25AF8E628F}"/>
              </a:ext>
            </a:extLst>
          </p:cNvPr>
          <p:cNvSpPr/>
          <p:nvPr/>
        </p:nvSpPr>
        <p:spPr>
          <a:xfrm>
            <a:off x="5276755" y="5879699"/>
            <a:ext cx="235670" cy="260058"/>
          </a:xfrm>
          <a:prstGeom prst="roundRect">
            <a:avLst/>
          </a:prstGeom>
          <a:solidFill>
            <a:schemeClr val="accent4">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sz="1500"/>
          </a:p>
        </p:txBody>
      </p:sp>
      <p:sp>
        <p:nvSpPr>
          <p:cNvPr id="10" name="Arrow: Down 9">
            <a:extLst>
              <a:ext uri="{FF2B5EF4-FFF2-40B4-BE49-F238E27FC236}">
                <a16:creationId xmlns:a16="http://schemas.microsoft.com/office/drawing/2014/main" id="{43185573-8D5D-4AA9-BC45-84F888209046}"/>
              </a:ext>
            </a:extLst>
          </p:cNvPr>
          <p:cNvSpPr/>
          <p:nvPr/>
        </p:nvSpPr>
        <p:spPr>
          <a:xfrm>
            <a:off x="9249713" y="1299352"/>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52" name="Arrow: Down 51">
            <a:extLst>
              <a:ext uri="{FF2B5EF4-FFF2-40B4-BE49-F238E27FC236}">
                <a16:creationId xmlns:a16="http://schemas.microsoft.com/office/drawing/2014/main" id="{3FD2451A-403A-45B7-B304-9C72C88980F3}"/>
              </a:ext>
            </a:extLst>
          </p:cNvPr>
          <p:cNvSpPr/>
          <p:nvPr/>
        </p:nvSpPr>
        <p:spPr>
          <a:xfrm>
            <a:off x="9281499" y="5661523"/>
            <a:ext cx="285974" cy="241186"/>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15" name="Rectangle: Rounded Corners 14">
            <a:extLst>
              <a:ext uri="{FF2B5EF4-FFF2-40B4-BE49-F238E27FC236}">
                <a16:creationId xmlns:a16="http://schemas.microsoft.com/office/drawing/2014/main" id="{89F66501-6C5D-48BB-815E-6FA3C7436776}"/>
              </a:ext>
            </a:extLst>
          </p:cNvPr>
          <p:cNvSpPr/>
          <p:nvPr/>
        </p:nvSpPr>
        <p:spPr>
          <a:xfrm>
            <a:off x="474737" y="2463958"/>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Rocket</a:t>
            </a:r>
          </a:p>
          <a:p>
            <a:pPr algn="ctr"/>
            <a:endParaRPr lang="en-US"/>
          </a:p>
          <a:p>
            <a:pPr algn="ctr"/>
            <a:endParaRPr lang="en-US"/>
          </a:p>
          <a:p>
            <a:pPr algn="ctr"/>
            <a:endParaRPr lang="en-IN"/>
          </a:p>
        </p:txBody>
      </p:sp>
      <p:sp>
        <p:nvSpPr>
          <p:cNvPr id="53" name="Rectangle: Rounded Corners 52">
            <a:extLst>
              <a:ext uri="{FF2B5EF4-FFF2-40B4-BE49-F238E27FC236}">
                <a16:creationId xmlns:a16="http://schemas.microsoft.com/office/drawing/2014/main" id="{0CFF736C-E0C6-41AE-9F40-49056F3765E4}"/>
              </a:ext>
            </a:extLst>
          </p:cNvPr>
          <p:cNvSpPr/>
          <p:nvPr/>
        </p:nvSpPr>
        <p:spPr>
          <a:xfrm>
            <a:off x="717436" y="2844790"/>
            <a:ext cx="659820" cy="253770"/>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pos</a:t>
            </a:r>
            <a:endParaRPr lang="en-IN" sz="1500"/>
          </a:p>
        </p:txBody>
      </p:sp>
      <p:sp>
        <p:nvSpPr>
          <p:cNvPr id="54" name="Rectangle: Rounded Corners 53">
            <a:extLst>
              <a:ext uri="{FF2B5EF4-FFF2-40B4-BE49-F238E27FC236}">
                <a16:creationId xmlns:a16="http://schemas.microsoft.com/office/drawing/2014/main" id="{325886A8-72A1-41F2-B9A1-36070B3FCB0C}"/>
              </a:ext>
            </a:extLst>
          </p:cNvPr>
          <p:cNvSpPr/>
          <p:nvPr/>
        </p:nvSpPr>
        <p:spPr>
          <a:xfrm>
            <a:off x="1483630" y="28385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ammo</a:t>
            </a:r>
            <a:endParaRPr lang="en-IN" sz="1500"/>
          </a:p>
        </p:txBody>
      </p:sp>
      <p:sp>
        <p:nvSpPr>
          <p:cNvPr id="55" name="Rectangle: Rounded Corners 54">
            <a:hlinkClick r:id="rId4" action="ppaction://hlinksldjump"/>
            <a:extLst>
              <a:ext uri="{FF2B5EF4-FFF2-40B4-BE49-F238E27FC236}">
                <a16:creationId xmlns:a16="http://schemas.microsoft.com/office/drawing/2014/main" id="{55F71553-58E3-40B9-B91D-4C5B4C80965A}"/>
              </a:ext>
            </a:extLst>
          </p:cNvPr>
          <p:cNvSpPr/>
          <p:nvPr/>
        </p:nvSpPr>
        <p:spPr>
          <a:xfrm>
            <a:off x="722324" y="3283708"/>
            <a:ext cx="1414381" cy="260059"/>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a:t>move(</a:t>
            </a:r>
            <a:r>
              <a:rPr lang="en-US" sz="1500" i="1" err="1"/>
              <a:t>dir</a:t>
            </a:r>
            <a:r>
              <a:rPr lang="en-US" sz="1500"/>
              <a:t>)</a:t>
            </a:r>
            <a:endParaRPr lang="en-IN" sz="1500"/>
          </a:p>
        </p:txBody>
      </p:sp>
      <p:sp>
        <p:nvSpPr>
          <p:cNvPr id="56" name="Rectangle: Rounded Corners 55">
            <a:extLst>
              <a:ext uri="{FF2B5EF4-FFF2-40B4-BE49-F238E27FC236}">
                <a16:creationId xmlns:a16="http://schemas.microsoft.com/office/drawing/2014/main" id="{89D97286-0165-4A2A-8095-C777144C0C9B}"/>
              </a:ext>
            </a:extLst>
          </p:cNvPr>
          <p:cNvSpPr/>
          <p:nvPr/>
        </p:nvSpPr>
        <p:spPr>
          <a:xfrm>
            <a:off x="2551813"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Star</a:t>
            </a:r>
          </a:p>
          <a:p>
            <a:pPr algn="ctr"/>
            <a:endParaRPr lang="en-US"/>
          </a:p>
          <a:p>
            <a:pPr algn="ctr"/>
            <a:endParaRPr lang="en-US"/>
          </a:p>
          <a:p>
            <a:pPr algn="ctr"/>
            <a:endParaRPr lang="en-IN"/>
          </a:p>
        </p:txBody>
      </p:sp>
      <p:sp>
        <p:nvSpPr>
          <p:cNvPr id="57" name="Rectangle: Rounded Corners 56">
            <a:extLst>
              <a:ext uri="{FF2B5EF4-FFF2-40B4-BE49-F238E27FC236}">
                <a16:creationId xmlns:a16="http://schemas.microsoft.com/office/drawing/2014/main" id="{88C83271-4601-48CC-897E-0F53316916A2}"/>
              </a:ext>
            </a:extLst>
          </p:cNvPr>
          <p:cNvSpPr/>
          <p:nvPr/>
        </p:nvSpPr>
        <p:spPr>
          <a:xfrm>
            <a:off x="2726458"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58" name="Rectangle: Rounded Corners 57">
            <a:extLst>
              <a:ext uri="{FF2B5EF4-FFF2-40B4-BE49-F238E27FC236}">
                <a16:creationId xmlns:a16="http://schemas.microsoft.com/office/drawing/2014/main" id="{D993517D-7092-4FA4-99CE-79ECADD64401}"/>
              </a:ext>
            </a:extLst>
          </p:cNvPr>
          <p:cNvSpPr/>
          <p:nvPr/>
        </p:nvSpPr>
        <p:spPr>
          <a:xfrm>
            <a:off x="3540353"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59" name="Rectangle: Rounded Corners 58">
            <a:extLst>
              <a:ext uri="{FF2B5EF4-FFF2-40B4-BE49-F238E27FC236}">
                <a16:creationId xmlns:a16="http://schemas.microsoft.com/office/drawing/2014/main" id="{16383129-D17A-4C99-BCCD-8AE2B4023531}"/>
              </a:ext>
            </a:extLst>
          </p:cNvPr>
          <p:cNvSpPr/>
          <p:nvPr/>
        </p:nvSpPr>
        <p:spPr>
          <a:xfrm>
            <a:off x="2731346"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60" name="Rectangle: Rounded Corners 59">
            <a:extLst>
              <a:ext uri="{FF2B5EF4-FFF2-40B4-BE49-F238E27FC236}">
                <a16:creationId xmlns:a16="http://schemas.microsoft.com/office/drawing/2014/main" id="{C589BA0C-183A-48AF-A983-A0CD5438BDB4}"/>
              </a:ext>
            </a:extLst>
          </p:cNvPr>
          <p:cNvSpPr/>
          <p:nvPr/>
        </p:nvSpPr>
        <p:spPr>
          <a:xfrm>
            <a:off x="4628889" y="2463957"/>
            <a:ext cx="1878357" cy="1168695"/>
          </a:xfrm>
          <a:prstGeom prst="roundRect">
            <a:avLst>
              <a:gd name="adj" fmla="val 8904"/>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a:t>Missile</a:t>
            </a:r>
          </a:p>
          <a:p>
            <a:pPr algn="ctr"/>
            <a:endParaRPr lang="en-US"/>
          </a:p>
          <a:p>
            <a:pPr algn="ctr"/>
            <a:endParaRPr lang="en-US"/>
          </a:p>
          <a:p>
            <a:pPr algn="ctr"/>
            <a:endParaRPr lang="en-IN"/>
          </a:p>
        </p:txBody>
      </p:sp>
      <p:sp>
        <p:nvSpPr>
          <p:cNvPr id="61" name="Rectangle: Rounded Corners 60">
            <a:extLst>
              <a:ext uri="{FF2B5EF4-FFF2-40B4-BE49-F238E27FC236}">
                <a16:creationId xmlns:a16="http://schemas.microsoft.com/office/drawing/2014/main" id="{1007D32E-FE27-460F-B4C1-E701F148441A}"/>
              </a:ext>
            </a:extLst>
          </p:cNvPr>
          <p:cNvSpPr/>
          <p:nvPr/>
        </p:nvSpPr>
        <p:spPr>
          <a:xfrm>
            <a:off x="4803534" y="2844789"/>
            <a:ext cx="737584" cy="271531"/>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pos_x</a:t>
            </a:r>
            <a:endParaRPr lang="en-IN" sz="1500"/>
          </a:p>
        </p:txBody>
      </p:sp>
      <p:sp>
        <p:nvSpPr>
          <p:cNvPr id="62" name="Rectangle: Rounded Corners 61">
            <a:extLst>
              <a:ext uri="{FF2B5EF4-FFF2-40B4-BE49-F238E27FC236}">
                <a16:creationId xmlns:a16="http://schemas.microsoft.com/office/drawing/2014/main" id="{D2CED3F5-B3F9-4374-A76B-483405C09FC5}"/>
              </a:ext>
            </a:extLst>
          </p:cNvPr>
          <p:cNvSpPr/>
          <p:nvPr/>
        </p:nvSpPr>
        <p:spPr>
          <a:xfrm>
            <a:off x="5617429" y="2848000"/>
            <a:ext cx="736018" cy="246563"/>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pos_y</a:t>
            </a:r>
            <a:endParaRPr lang="en-IN" sz="1500"/>
          </a:p>
        </p:txBody>
      </p:sp>
      <p:sp>
        <p:nvSpPr>
          <p:cNvPr id="63" name="Rectangle: Rounded Corners 62">
            <a:extLst>
              <a:ext uri="{FF2B5EF4-FFF2-40B4-BE49-F238E27FC236}">
                <a16:creationId xmlns:a16="http://schemas.microsoft.com/office/drawing/2014/main" id="{FDE15C5E-3423-47AE-BCA5-C125BAF4FA56}"/>
              </a:ext>
            </a:extLst>
          </p:cNvPr>
          <p:cNvSpPr/>
          <p:nvPr/>
        </p:nvSpPr>
        <p:spPr>
          <a:xfrm>
            <a:off x="4808422" y="3283708"/>
            <a:ext cx="1453839" cy="271531"/>
          </a:xfrm>
          <a:prstGeom prst="round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err="1"/>
              <a:t>update_pos</a:t>
            </a:r>
            <a:r>
              <a:rPr lang="en-US" sz="1500"/>
              <a:t>()</a:t>
            </a:r>
            <a:endParaRPr lang="en-IN" sz="1500"/>
          </a:p>
        </p:txBody>
      </p:sp>
      <p:sp>
        <p:nvSpPr>
          <p:cNvPr id="2" name="Rectangle: Rounded Corners 1">
            <a:hlinkClick r:id="rId5" action="ppaction://hlinksldjump"/>
            <a:extLst>
              <a:ext uri="{FF2B5EF4-FFF2-40B4-BE49-F238E27FC236}">
                <a16:creationId xmlns:a16="http://schemas.microsoft.com/office/drawing/2014/main" id="{349BF979-B2B5-48E0-A0EE-FBCBBF415D14}"/>
              </a:ext>
            </a:extLst>
          </p:cNvPr>
          <p:cNvSpPr/>
          <p:nvPr/>
        </p:nvSpPr>
        <p:spPr>
          <a:xfrm>
            <a:off x="8362755" y="1632234"/>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Process input</a:t>
            </a:r>
            <a:endParaRPr lang="en-IN" sz="1500" i="1"/>
          </a:p>
        </p:txBody>
      </p:sp>
      <p:sp>
        <p:nvSpPr>
          <p:cNvPr id="64" name="Rectangle: Rounded Corners 63">
            <a:hlinkClick r:id="rId6" action="ppaction://hlinksldjump"/>
            <a:extLst>
              <a:ext uri="{FF2B5EF4-FFF2-40B4-BE49-F238E27FC236}">
                <a16:creationId xmlns:a16="http://schemas.microsoft.com/office/drawing/2014/main" id="{54DD531C-B698-4FD5-A818-34103187AE30}"/>
              </a:ext>
            </a:extLst>
          </p:cNvPr>
          <p:cNvSpPr/>
          <p:nvPr/>
        </p:nvSpPr>
        <p:spPr>
          <a:xfrm>
            <a:off x="8385917" y="2458791"/>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Generate stars</a:t>
            </a:r>
            <a:endParaRPr lang="en-IN" sz="1500" i="1"/>
          </a:p>
        </p:txBody>
      </p:sp>
      <p:sp>
        <p:nvSpPr>
          <p:cNvPr id="65" name="Rectangle: Rounded Corners 64">
            <a:hlinkClick r:id="rId7" action="ppaction://hlinksldjump"/>
            <a:extLst>
              <a:ext uri="{FF2B5EF4-FFF2-40B4-BE49-F238E27FC236}">
                <a16:creationId xmlns:a16="http://schemas.microsoft.com/office/drawing/2014/main" id="{538DE1A3-BA0C-4110-8491-F8CBAE5CFF5B}"/>
              </a:ext>
            </a:extLst>
          </p:cNvPr>
          <p:cNvSpPr/>
          <p:nvPr/>
        </p:nvSpPr>
        <p:spPr>
          <a:xfrm>
            <a:off x="8369142" y="3285349"/>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Update positions</a:t>
            </a:r>
            <a:endParaRPr lang="en-IN" sz="1500" i="1"/>
          </a:p>
        </p:txBody>
      </p:sp>
      <p:sp>
        <p:nvSpPr>
          <p:cNvPr id="66" name="Rectangle: Rounded Corners 65">
            <a:hlinkClick r:id="rId8" action="ppaction://hlinksldjump"/>
            <a:extLst>
              <a:ext uri="{FF2B5EF4-FFF2-40B4-BE49-F238E27FC236}">
                <a16:creationId xmlns:a16="http://schemas.microsoft.com/office/drawing/2014/main" id="{935C0596-F686-4857-A71F-A0E58980FFC3}"/>
              </a:ext>
            </a:extLst>
          </p:cNvPr>
          <p:cNvSpPr/>
          <p:nvPr/>
        </p:nvSpPr>
        <p:spPr>
          <a:xfrm>
            <a:off x="8369142" y="4135157"/>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Manage collisions</a:t>
            </a:r>
            <a:endParaRPr lang="en-IN" sz="1500" i="1"/>
          </a:p>
        </p:txBody>
      </p:sp>
      <p:cxnSp>
        <p:nvCxnSpPr>
          <p:cNvPr id="5" name="Straight Connector 4">
            <a:extLst>
              <a:ext uri="{FF2B5EF4-FFF2-40B4-BE49-F238E27FC236}">
                <a16:creationId xmlns:a16="http://schemas.microsoft.com/office/drawing/2014/main" id="{F4F48871-E716-46B4-9015-8761D398E7E9}"/>
              </a:ext>
            </a:extLst>
          </p:cNvPr>
          <p:cNvCxnSpPr/>
          <p:nvPr/>
        </p:nvCxnSpPr>
        <p:spPr>
          <a:xfrm>
            <a:off x="7748460" y="5322009"/>
            <a:ext cx="3288480" cy="0"/>
          </a:xfrm>
          <a:prstGeom prst="line">
            <a:avLst/>
          </a:prstGeom>
        </p:spPr>
        <p:style>
          <a:lnRef idx="2">
            <a:schemeClr val="accent5"/>
          </a:lnRef>
          <a:fillRef idx="0">
            <a:schemeClr val="accent5"/>
          </a:fillRef>
          <a:effectRef idx="1">
            <a:schemeClr val="accent5"/>
          </a:effectRef>
          <a:fontRef idx="minor">
            <a:schemeClr val="tx1"/>
          </a:fontRef>
        </p:style>
      </p:cxnSp>
      <p:sp>
        <p:nvSpPr>
          <p:cNvPr id="6" name="TextBox 5">
            <a:extLst>
              <a:ext uri="{FF2B5EF4-FFF2-40B4-BE49-F238E27FC236}">
                <a16:creationId xmlns:a16="http://schemas.microsoft.com/office/drawing/2014/main" id="{51194D9B-4CC9-40EC-B4DD-8400E1A350A6}"/>
              </a:ext>
            </a:extLst>
          </p:cNvPr>
          <p:cNvSpPr txBox="1"/>
          <p:nvPr/>
        </p:nvSpPr>
        <p:spPr>
          <a:xfrm>
            <a:off x="8046267" y="5322009"/>
            <a:ext cx="2692866" cy="323165"/>
          </a:xfrm>
          <a:prstGeom prst="rect">
            <a:avLst/>
          </a:prstGeom>
          <a:noFill/>
        </p:spPr>
        <p:txBody>
          <a:bodyPr wrap="square" rtlCol="0">
            <a:spAutoFit/>
          </a:bodyPr>
          <a:lstStyle/>
          <a:p>
            <a:pPr algn="ctr"/>
            <a:r>
              <a:rPr lang="en-US" sz="1500" i="1">
                <a:solidFill>
                  <a:srgbClr val="0070C0"/>
                </a:solidFill>
              </a:rPr>
              <a:t>Check end of game</a:t>
            </a:r>
            <a:endParaRPr lang="en-IN" sz="1500" i="1">
              <a:solidFill>
                <a:srgbClr val="0070C0"/>
              </a:solidFill>
            </a:endParaRPr>
          </a:p>
        </p:txBody>
      </p:sp>
      <p:sp>
        <p:nvSpPr>
          <p:cNvPr id="67" name="Rectangle: Rounded Corners 66">
            <a:extLst>
              <a:ext uri="{FF2B5EF4-FFF2-40B4-BE49-F238E27FC236}">
                <a16:creationId xmlns:a16="http://schemas.microsoft.com/office/drawing/2014/main" id="{1DACC040-7923-4C7A-AAB1-D6B442BF88E2}"/>
              </a:ext>
            </a:extLst>
          </p:cNvPr>
          <p:cNvSpPr/>
          <p:nvPr/>
        </p:nvSpPr>
        <p:spPr>
          <a:xfrm>
            <a:off x="8694646" y="4939260"/>
            <a:ext cx="1414381" cy="260059"/>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update_disp</a:t>
            </a:r>
            <a:r>
              <a:rPr lang="en-US" sz="1500"/>
              <a:t>()</a:t>
            </a:r>
            <a:endParaRPr lang="en-IN" sz="1500"/>
          </a:p>
        </p:txBody>
      </p:sp>
      <p:sp>
        <p:nvSpPr>
          <p:cNvPr id="16" name="Rectangle: Top Corners One Rounded and One Snipped 15">
            <a:hlinkClick r:id="rId9" action="ppaction://hlinksldjump"/>
            <a:extLst>
              <a:ext uri="{FF2B5EF4-FFF2-40B4-BE49-F238E27FC236}">
                <a16:creationId xmlns:a16="http://schemas.microsoft.com/office/drawing/2014/main" id="{EC8791A3-AE5D-43FA-9518-4758D01582BF}"/>
              </a:ext>
            </a:extLst>
          </p:cNvPr>
          <p:cNvSpPr/>
          <p:nvPr/>
        </p:nvSpPr>
        <p:spPr>
          <a:xfrm>
            <a:off x="11072678" y="6483617"/>
            <a:ext cx="1124923" cy="374383"/>
          </a:xfrm>
          <a:prstGeom prst="snipRoundRect">
            <a:avLst>
              <a:gd name="adj1" fmla="val 50000"/>
              <a:gd name="adj2" fmla="val 0"/>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r>
              <a:rPr lang="en-US" sz="1400"/>
              <a:t>Simulate</a:t>
            </a:r>
            <a:endParaRPr lang="en-IN"/>
          </a:p>
        </p:txBody>
      </p:sp>
      <p:sp>
        <p:nvSpPr>
          <p:cNvPr id="68" name="Rectangle: Rounded Corners 67">
            <a:hlinkClick r:id="rId10" action="ppaction://hlinksldjump"/>
            <a:extLst>
              <a:ext uri="{FF2B5EF4-FFF2-40B4-BE49-F238E27FC236}">
                <a16:creationId xmlns:a16="http://schemas.microsoft.com/office/drawing/2014/main" id="{951704A4-CB79-4FCC-A44D-A92AA13FC9E2}"/>
              </a:ext>
            </a:extLst>
          </p:cNvPr>
          <p:cNvSpPr/>
          <p:nvPr/>
        </p:nvSpPr>
        <p:spPr>
          <a:xfrm>
            <a:off x="8369142" y="449325"/>
            <a:ext cx="2013565" cy="684803"/>
          </a:xfrm>
          <a:prstGeom prst="round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1500" i="1"/>
              <a:t>Initialize variables</a:t>
            </a:r>
            <a:endParaRPr lang="en-IN" sz="1500" i="1"/>
          </a:p>
        </p:txBody>
      </p:sp>
      <p:sp>
        <p:nvSpPr>
          <p:cNvPr id="69" name="Isosceles Triangle 68">
            <a:hlinkClick r:id="rId9" action="ppaction://hlinksldjump"/>
            <a:extLst>
              <a:ext uri="{FF2B5EF4-FFF2-40B4-BE49-F238E27FC236}">
                <a16:creationId xmlns:a16="http://schemas.microsoft.com/office/drawing/2014/main" id="{FDC1D91B-70D0-4FAB-A4EB-4B66D3064D95}"/>
              </a:ext>
            </a:extLst>
          </p:cNvPr>
          <p:cNvSpPr/>
          <p:nvPr/>
        </p:nvSpPr>
        <p:spPr>
          <a:xfrm rot="5400000">
            <a:off x="11917408" y="6577190"/>
            <a:ext cx="267227" cy="224369"/>
          </a:xfrm>
          <a:prstGeom prst="triangle">
            <a:avLst/>
          </a:prstGeom>
        </p:spPr>
        <p:style>
          <a:lnRef idx="3">
            <a:schemeClr val="lt1"/>
          </a:lnRef>
          <a:fillRef idx="1">
            <a:schemeClr val="accent5"/>
          </a:fillRef>
          <a:effectRef idx="1">
            <a:schemeClr val="accent5"/>
          </a:effectRef>
          <a:fontRef idx="minor">
            <a:schemeClr val="lt1"/>
          </a:fontRef>
        </p:style>
        <p:txBody>
          <a:bodyPr rtlCol="0" anchor="ctr"/>
          <a:lstStyle/>
          <a:p>
            <a:pPr algn="ctr"/>
            <a:endParaRPr lang="en-IN"/>
          </a:p>
        </p:txBody>
      </p:sp>
      <p:sp>
        <p:nvSpPr>
          <p:cNvPr id="4" name="Rectangle: Rounded Corners 3">
            <a:extLst>
              <a:ext uri="{FF2B5EF4-FFF2-40B4-BE49-F238E27FC236}">
                <a16:creationId xmlns:a16="http://schemas.microsoft.com/office/drawing/2014/main" id="{1CC669BE-BFE4-F263-D102-707FB47B1822}"/>
              </a:ext>
            </a:extLst>
          </p:cNvPr>
          <p:cNvSpPr/>
          <p:nvPr/>
        </p:nvSpPr>
        <p:spPr>
          <a:xfrm>
            <a:off x="5409212" y="1687260"/>
            <a:ext cx="1528300" cy="245276"/>
          </a:xfrm>
          <a:prstGeom prst="roundRect">
            <a:avLst/>
          </a:prstGeom>
          <a:ln/>
        </p:spPr>
        <p:style>
          <a:lnRef idx="3">
            <a:schemeClr val="lt1"/>
          </a:lnRef>
          <a:fillRef idx="1">
            <a:schemeClr val="accent4"/>
          </a:fillRef>
          <a:effectRef idx="1">
            <a:schemeClr val="accent4"/>
          </a:effectRef>
          <a:fontRef idx="minor">
            <a:schemeClr val="lt1"/>
          </a:fontRef>
        </p:style>
        <p:txBody>
          <a:bodyPr rtlCol="0" anchor="ctr"/>
          <a:lstStyle/>
          <a:p>
            <a:pPr algn="ctr"/>
            <a:r>
              <a:rPr lang="en-US" sz="1500" err="1"/>
              <a:t>new_function</a:t>
            </a:r>
            <a:r>
              <a:rPr lang="en-US" sz="1500"/>
              <a:t>()</a:t>
            </a:r>
            <a:endParaRPr lang="en-IN" sz="1500"/>
          </a:p>
        </p:txBody>
      </p:sp>
    </p:spTree>
    <p:extLst>
      <p:ext uri="{BB962C8B-B14F-4D97-AF65-F5344CB8AC3E}">
        <p14:creationId xmlns:p14="http://schemas.microsoft.com/office/powerpoint/2010/main" val="28404892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1484</Words>
  <Application>Microsoft Office PowerPoint</Application>
  <PresentationFormat>Widescreen</PresentationFormat>
  <Paragraphs>819</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End of Game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Sethukumar  Nikhil</dc:creator>
  <cp:lastModifiedBy>Sethukumar  Nikhil</cp:lastModifiedBy>
  <cp:revision>1</cp:revision>
  <dcterms:created xsi:type="dcterms:W3CDTF">2022-10-16T12:36:38Z</dcterms:created>
  <dcterms:modified xsi:type="dcterms:W3CDTF">2022-10-20T09:59:33Z</dcterms:modified>
</cp:coreProperties>
</file>